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60" r:id="rId2"/>
    <p:sldId id="265" r:id="rId3"/>
    <p:sldId id="257" r:id="rId4"/>
    <p:sldId id="268" r:id="rId5"/>
    <p:sldId id="278" r:id="rId6"/>
    <p:sldId id="277" r:id="rId7"/>
    <p:sldId id="266" r:id="rId8"/>
    <p:sldId id="273" r:id="rId9"/>
    <p:sldId id="284" r:id="rId10"/>
    <p:sldId id="283" r:id="rId11"/>
    <p:sldId id="269" r:id="rId12"/>
    <p:sldId id="267" r:id="rId13"/>
    <p:sldId id="270" r:id="rId14"/>
    <p:sldId id="285" r:id="rId15"/>
    <p:sldId id="28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AF1"/>
    <a:srgbClr val="F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92F35-5A48-5AF6-02B3-A4C9E6B432F4}" v="41" dt="2024-02-13T10:58:58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CADDELL-ALLAN" userId="S::2102585@uad.ac.uk::7593495f-97b5-4cb5-ad2b-9ab548071727" providerId="AD" clId="Web-{9F251FC4-61AF-45A1-8B71-586B77760BCF}"/>
    <pc:docChg chg="addSld modSld sldOrd">
      <pc:chgData name="AARON CADDELL-ALLAN" userId="S::2102585@uad.ac.uk::7593495f-97b5-4cb5-ad2b-9ab548071727" providerId="AD" clId="Web-{9F251FC4-61AF-45A1-8B71-586B77760BCF}" dt="2024-01-27T17:54:16.128" v="3123" actId="1076"/>
      <pc:docMkLst>
        <pc:docMk/>
      </pc:docMkLst>
      <pc:sldChg chg="modSp">
        <pc:chgData name="AARON CADDELL-ALLAN" userId="S::2102585@uad.ac.uk::7593495f-97b5-4cb5-ad2b-9ab548071727" providerId="AD" clId="Web-{9F251FC4-61AF-45A1-8B71-586B77760BCF}" dt="2024-01-27T14:07:55.776" v="126" actId="20577"/>
        <pc:sldMkLst>
          <pc:docMk/>
          <pc:sldMk cId="109857222" sldId="256"/>
        </pc:sldMkLst>
        <pc:spChg chg="mod">
          <ac:chgData name="AARON CADDELL-ALLAN" userId="S::2102585@uad.ac.uk::7593495f-97b5-4cb5-ad2b-9ab548071727" providerId="AD" clId="Web-{9F251FC4-61AF-45A1-8B71-586B77760BCF}" dt="2024-01-27T14:07:55.776" v="12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modSp">
        <pc:chgData name="AARON CADDELL-ALLAN" userId="S::2102585@uad.ac.uk::7593495f-97b5-4cb5-ad2b-9ab548071727" providerId="AD" clId="Web-{9F251FC4-61AF-45A1-8B71-586B77760BCF}" dt="2024-01-27T17:54:16.128" v="3123" actId="1076"/>
        <pc:sldMkLst>
          <pc:docMk/>
          <pc:sldMk cId="3505329711" sldId="260"/>
        </pc:sldMkLst>
        <pc:spChg chg="mod">
          <ac:chgData name="AARON CADDELL-ALLAN" userId="S::2102585@uad.ac.uk::7593495f-97b5-4cb5-ad2b-9ab548071727" providerId="AD" clId="Web-{9F251FC4-61AF-45A1-8B71-586B77760BCF}" dt="2024-01-27T14:13:23.474" v="139" actId="20577"/>
          <ac:spMkLst>
            <pc:docMk/>
            <pc:sldMk cId="3505329711" sldId="260"/>
            <ac:spMk id="2" creationId="{20516DB6-93BE-5F67-A140-C99EEFF4F7D9}"/>
          </ac:spMkLst>
        </pc:spChg>
        <pc:spChg chg="mod">
          <ac:chgData name="AARON CADDELL-ALLAN" userId="S::2102585@uad.ac.uk::7593495f-97b5-4cb5-ad2b-9ab548071727" providerId="AD" clId="Web-{9F251FC4-61AF-45A1-8B71-586B77760BCF}" dt="2024-01-27T14:43:39.634" v="683" actId="20577"/>
          <ac:spMkLst>
            <pc:docMk/>
            <pc:sldMk cId="3505329711" sldId="260"/>
            <ac:spMk id="3" creationId="{7CF273B7-76AF-68D7-257B-FE7E9AD7B326}"/>
          </ac:spMkLst>
        </pc:spChg>
        <pc:picChg chg="add mod">
          <ac:chgData name="AARON CADDELL-ALLAN" userId="S::2102585@uad.ac.uk::7593495f-97b5-4cb5-ad2b-9ab548071727" providerId="AD" clId="Web-{9F251FC4-61AF-45A1-8B71-586B77760BCF}" dt="2024-01-27T17:54:16.128" v="3123" actId="1076"/>
          <ac:picMkLst>
            <pc:docMk/>
            <pc:sldMk cId="3505329711" sldId="260"/>
            <ac:picMk id="4" creationId="{73D9E8EA-B2EB-686B-E1A4-DE584F2A67B1}"/>
          </ac:picMkLst>
        </pc:picChg>
      </pc:sldChg>
      <pc:sldChg chg="modSp">
        <pc:chgData name="AARON CADDELL-ALLAN" userId="S::2102585@uad.ac.uk::7593495f-97b5-4cb5-ad2b-9ab548071727" providerId="AD" clId="Web-{9F251FC4-61AF-45A1-8B71-586B77760BCF}" dt="2024-01-27T17:30:14.169" v="2952" actId="20577"/>
        <pc:sldMkLst>
          <pc:docMk/>
          <pc:sldMk cId="2387162176" sldId="261"/>
        </pc:sldMkLst>
        <pc:spChg chg="mod">
          <ac:chgData name="AARON CADDELL-ALLAN" userId="S::2102585@uad.ac.uk::7593495f-97b5-4cb5-ad2b-9ab548071727" providerId="AD" clId="Web-{9F251FC4-61AF-45A1-8B71-586B77760BCF}" dt="2024-01-27T17:30:14.169" v="2952" actId="20577"/>
          <ac:spMkLst>
            <pc:docMk/>
            <pc:sldMk cId="2387162176" sldId="261"/>
            <ac:spMk id="3" creationId="{F5261936-D99D-02AC-97FC-B43E6A9CAFCB}"/>
          </ac:spMkLst>
        </pc:spChg>
      </pc:sldChg>
      <pc:sldChg chg="addSp delSp modSp ord">
        <pc:chgData name="AARON CADDELL-ALLAN" userId="S::2102585@uad.ac.uk::7593495f-97b5-4cb5-ad2b-9ab548071727" providerId="AD" clId="Web-{9F251FC4-61AF-45A1-8B71-586B77760BCF}" dt="2024-01-27T17:43:58.546" v="3119"/>
        <pc:sldMkLst>
          <pc:docMk/>
          <pc:sldMk cId="139696291" sldId="262"/>
        </pc:sldMkLst>
        <pc:spChg chg="mod">
          <ac:chgData name="AARON CADDELL-ALLAN" userId="S::2102585@uad.ac.uk::7593495f-97b5-4cb5-ad2b-9ab548071727" providerId="AD" clId="Web-{9F251FC4-61AF-45A1-8B71-586B77760BCF}" dt="2024-01-27T14:58:15.398" v="708" actId="20577"/>
          <ac:spMkLst>
            <pc:docMk/>
            <pc:sldMk cId="139696291" sldId="262"/>
            <ac:spMk id="2" creationId="{2E57C118-C468-B884-4688-ACE301EB1125}"/>
          </ac:spMkLst>
        </pc:spChg>
        <pc:spChg chg="mod">
          <ac:chgData name="AARON CADDELL-ALLAN" userId="S::2102585@uad.ac.uk::7593495f-97b5-4cb5-ad2b-9ab548071727" providerId="AD" clId="Web-{9F251FC4-61AF-45A1-8B71-586B77760BCF}" dt="2024-01-27T17:19:31.150" v="2667" actId="20577"/>
          <ac:spMkLst>
            <pc:docMk/>
            <pc:sldMk cId="139696291" sldId="262"/>
            <ac:spMk id="3" creationId="{DAADE7ED-1262-FC59-232B-3DBE0992CDE7}"/>
          </ac:spMkLst>
        </pc:spChg>
        <pc:picChg chg="add del mod">
          <ac:chgData name="AARON CADDELL-ALLAN" userId="S::2102585@uad.ac.uk::7593495f-97b5-4cb5-ad2b-9ab548071727" providerId="AD" clId="Web-{9F251FC4-61AF-45A1-8B71-586B77760BCF}" dt="2024-01-27T17:43:58.546" v="3119"/>
          <ac:picMkLst>
            <pc:docMk/>
            <pc:sldMk cId="139696291" sldId="262"/>
            <ac:picMk id="4" creationId="{5506D518-090D-5992-00DA-B1F689E57971}"/>
          </ac:picMkLst>
        </pc:picChg>
      </pc:sldChg>
      <pc:sldChg chg="modSp">
        <pc:chgData name="AARON CADDELL-ALLAN" userId="S::2102585@uad.ac.uk::7593495f-97b5-4cb5-ad2b-9ab548071727" providerId="AD" clId="Web-{9F251FC4-61AF-45A1-8B71-586B77760BCF}" dt="2024-01-27T17:21:56.733" v="2756" actId="20577"/>
        <pc:sldMkLst>
          <pc:docMk/>
          <pc:sldMk cId="3693995762" sldId="265"/>
        </pc:sldMkLst>
        <pc:spChg chg="mod">
          <ac:chgData name="AARON CADDELL-ALLAN" userId="S::2102585@uad.ac.uk::7593495f-97b5-4cb5-ad2b-9ab548071727" providerId="AD" clId="Web-{9F251FC4-61AF-45A1-8B71-586B77760BCF}" dt="2024-01-27T17:21:56.733" v="2756" actId="20577"/>
          <ac:spMkLst>
            <pc:docMk/>
            <pc:sldMk cId="3693995762" sldId="265"/>
            <ac:spMk id="3" creationId="{75721B5B-12DD-A95C-CC06-52C83493DE9D}"/>
          </ac:spMkLst>
        </pc:spChg>
      </pc:sldChg>
      <pc:sldChg chg="modSp">
        <pc:chgData name="AARON CADDELL-ALLAN" userId="S::2102585@uad.ac.uk::7593495f-97b5-4cb5-ad2b-9ab548071727" providerId="AD" clId="Web-{9F251FC4-61AF-45A1-8B71-586B77760BCF}" dt="2024-01-27T17:34:57.353" v="3117" actId="1076"/>
        <pc:sldMkLst>
          <pc:docMk/>
          <pc:sldMk cId="1532944158" sldId="272"/>
        </pc:sldMkLst>
        <pc:spChg chg="mod">
          <ac:chgData name="AARON CADDELL-ALLAN" userId="S::2102585@uad.ac.uk::7593495f-97b5-4cb5-ad2b-9ab548071727" providerId="AD" clId="Web-{9F251FC4-61AF-45A1-8B71-586B77760BCF}" dt="2024-01-27T17:34:57.353" v="3117" actId="1076"/>
          <ac:spMkLst>
            <pc:docMk/>
            <pc:sldMk cId="1532944158" sldId="272"/>
            <ac:spMk id="2" creationId="{337DA4F3-DDCE-4C3C-4847-5C8612B66954}"/>
          </ac:spMkLst>
        </pc:spChg>
        <pc:spChg chg="mod">
          <ac:chgData name="AARON CADDELL-ALLAN" userId="S::2102585@uad.ac.uk::7593495f-97b5-4cb5-ad2b-9ab548071727" providerId="AD" clId="Web-{9F251FC4-61AF-45A1-8B71-586B77760BCF}" dt="2024-01-27T17:34:52.400" v="3116" actId="14100"/>
          <ac:spMkLst>
            <pc:docMk/>
            <pc:sldMk cId="1532944158" sldId="272"/>
            <ac:spMk id="3" creationId="{71FF9445-952F-0958-D048-F512F464BD4B}"/>
          </ac:spMkLst>
        </pc:spChg>
      </pc:sldChg>
      <pc:sldChg chg="addSp delSp modSp new">
        <pc:chgData name="AARON CADDELL-ALLAN" userId="S::2102585@uad.ac.uk::7593495f-97b5-4cb5-ad2b-9ab548071727" providerId="AD" clId="Web-{9F251FC4-61AF-45A1-8B71-586B77760BCF}" dt="2024-01-27T17:07:38.719" v="1919" actId="1076"/>
        <pc:sldMkLst>
          <pc:docMk/>
          <pc:sldMk cId="1449967434" sldId="274"/>
        </pc:sldMkLst>
        <pc:spChg chg="mod">
          <ac:chgData name="AARON CADDELL-ALLAN" userId="S::2102585@uad.ac.uk::7593495f-97b5-4cb5-ad2b-9ab548071727" providerId="AD" clId="Web-{9F251FC4-61AF-45A1-8B71-586B77760BCF}" dt="2024-01-27T14:58:28.383" v="715" actId="20577"/>
          <ac:spMkLst>
            <pc:docMk/>
            <pc:sldMk cId="1449967434" sldId="274"/>
            <ac:spMk id="2" creationId="{B9DC84D4-38E0-B0A6-A69D-696A515800A8}"/>
          </ac:spMkLst>
        </pc:spChg>
        <pc:spChg chg="mod">
          <ac:chgData name="AARON CADDELL-ALLAN" userId="S::2102585@uad.ac.uk::7593495f-97b5-4cb5-ad2b-9ab548071727" providerId="AD" clId="Web-{9F251FC4-61AF-45A1-8B71-586B77760BCF}" dt="2024-01-27T15:22:49.938" v="1193" actId="20577"/>
          <ac:spMkLst>
            <pc:docMk/>
            <pc:sldMk cId="1449967434" sldId="274"/>
            <ac:spMk id="3" creationId="{03D765A4-D26E-5D3A-87FA-FED7F52C1541}"/>
          </ac:spMkLst>
        </pc:spChg>
        <pc:spChg chg="add mod">
          <ac:chgData name="AARON CADDELL-ALLAN" userId="S::2102585@uad.ac.uk::7593495f-97b5-4cb5-ad2b-9ab548071727" providerId="AD" clId="Web-{9F251FC4-61AF-45A1-8B71-586B77760BCF}" dt="2024-01-27T17:07:36.578" v="1918" actId="1076"/>
          <ac:spMkLst>
            <pc:docMk/>
            <pc:sldMk cId="1449967434" sldId="274"/>
            <ac:spMk id="4" creationId="{7FE7F817-A106-83CE-D53B-E4F7F6B7144F}"/>
          </ac:spMkLst>
        </pc:spChg>
        <pc:spChg chg="add mod">
          <ac:chgData name="AARON CADDELL-ALLAN" userId="S::2102585@uad.ac.uk::7593495f-97b5-4cb5-ad2b-9ab548071727" providerId="AD" clId="Web-{9F251FC4-61AF-45A1-8B71-586B77760BCF}" dt="2024-01-27T17:03:54.743" v="1879" actId="1076"/>
          <ac:spMkLst>
            <pc:docMk/>
            <pc:sldMk cId="1449967434" sldId="274"/>
            <ac:spMk id="6" creationId="{5E2C60BA-E7EC-ACF3-6991-79CA378E5D83}"/>
          </ac:spMkLst>
        </pc:spChg>
        <pc:spChg chg="add mod">
          <ac:chgData name="AARON CADDELL-ALLAN" userId="S::2102585@uad.ac.uk::7593495f-97b5-4cb5-ad2b-9ab548071727" providerId="AD" clId="Web-{9F251FC4-61AF-45A1-8B71-586B77760BCF}" dt="2024-01-27T17:04:08.978" v="1882" actId="1076"/>
          <ac:spMkLst>
            <pc:docMk/>
            <pc:sldMk cId="1449967434" sldId="274"/>
            <ac:spMk id="7" creationId="{65B719BF-42E5-0CE5-B331-A7D3B2FA2FFE}"/>
          </ac:spMkLst>
        </pc:spChg>
        <pc:spChg chg="add del mod">
          <ac:chgData name="AARON CADDELL-ALLAN" userId="S::2102585@uad.ac.uk::7593495f-97b5-4cb5-ad2b-9ab548071727" providerId="AD" clId="Web-{9F251FC4-61AF-45A1-8B71-586B77760BCF}" dt="2024-01-27T17:06:55.155" v="1908"/>
          <ac:spMkLst>
            <pc:docMk/>
            <pc:sldMk cId="1449967434" sldId="274"/>
            <ac:spMk id="10" creationId="{4D69C453-A3AE-4A27-17D1-66148CD2386F}"/>
          </ac:spMkLst>
        </pc:spChg>
        <pc:cxnChg chg="add mod">
          <ac:chgData name="AARON CADDELL-ALLAN" userId="S::2102585@uad.ac.uk::7593495f-97b5-4cb5-ad2b-9ab548071727" providerId="AD" clId="Web-{9F251FC4-61AF-45A1-8B71-586B77760BCF}" dt="2024-01-27T17:07:12.281" v="1913" actId="14100"/>
          <ac:cxnSpMkLst>
            <pc:docMk/>
            <pc:sldMk cId="1449967434" sldId="274"/>
            <ac:cxnSpMk id="5" creationId="{C37F84C2-0A21-FF09-D76A-61C79D06E997}"/>
          </ac:cxnSpMkLst>
        </pc:cxnChg>
        <pc:cxnChg chg="add del mod">
          <ac:chgData name="AARON CADDELL-ALLAN" userId="S::2102585@uad.ac.uk::7593495f-97b5-4cb5-ad2b-9ab548071727" providerId="AD" clId="Web-{9F251FC4-61AF-45A1-8B71-586B77760BCF}" dt="2024-01-27T17:04:57.730" v="1889"/>
          <ac:cxnSpMkLst>
            <pc:docMk/>
            <pc:sldMk cId="1449967434" sldId="274"/>
            <ac:cxnSpMk id="8" creationId="{4920A66A-AD4F-97A0-B108-5056E5485668}"/>
          </ac:cxnSpMkLst>
        </pc:cxnChg>
        <pc:cxnChg chg="add mod">
          <ac:chgData name="AARON CADDELL-ALLAN" userId="S::2102585@uad.ac.uk::7593495f-97b5-4cb5-ad2b-9ab548071727" providerId="AD" clId="Web-{9F251FC4-61AF-45A1-8B71-586B77760BCF}" dt="2024-01-27T17:07:03.561" v="1910" actId="1076"/>
          <ac:cxnSpMkLst>
            <pc:docMk/>
            <pc:sldMk cId="1449967434" sldId="274"/>
            <ac:cxnSpMk id="9" creationId="{C30843D1-8F8F-9F79-6EF9-957FF51AC37C}"/>
          </ac:cxnSpMkLst>
        </pc:cxnChg>
        <pc:cxnChg chg="add mod">
          <ac:chgData name="AARON CADDELL-ALLAN" userId="S::2102585@uad.ac.uk::7593495f-97b5-4cb5-ad2b-9ab548071727" providerId="AD" clId="Web-{9F251FC4-61AF-45A1-8B71-586B77760BCF}" dt="2024-01-27T17:07:38.719" v="1919" actId="1076"/>
          <ac:cxnSpMkLst>
            <pc:docMk/>
            <pc:sldMk cId="1449967434" sldId="274"/>
            <ac:cxnSpMk id="11" creationId="{83F885AF-EC3D-E630-4078-52EEBCAD2579}"/>
          </ac:cxnSpMkLst>
        </pc:cxnChg>
      </pc:sldChg>
      <pc:sldChg chg="modSp new">
        <pc:chgData name="AARON CADDELL-ALLAN" userId="S::2102585@uad.ac.uk::7593495f-97b5-4cb5-ad2b-9ab548071727" providerId="AD" clId="Web-{9F251FC4-61AF-45A1-8B71-586B77760BCF}" dt="2024-01-27T16:54:15.986" v="1824" actId="20577"/>
        <pc:sldMkLst>
          <pc:docMk/>
          <pc:sldMk cId="550930194" sldId="275"/>
        </pc:sldMkLst>
        <pc:spChg chg="mod">
          <ac:chgData name="AARON CADDELL-ALLAN" userId="S::2102585@uad.ac.uk::7593495f-97b5-4cb5-ad2b-9ab548071727" providerId="AD" clId="Web-{9F251FC4-61AF-45A1-8B71-586B77760BCF}" dt="2024-01-27T15:56:03.135" v="1432" actId="20577"/>
          <ac:spMkLst>
            <pc:docMk/>
            <pc:sldMk cId="550930194" sldId="275"/>
            <ac:spMk id="2" creationId="{0EAE5B00-2C73-66C1-E264-340EF3E9C7E5}"/>
          </ac:spMkLst>
        </pc:spChg>
        <pc:spChg chg="mod">
          <ac:chgData name="AARON CADDELL-ALLAN" userId="S::2102585@uad.ac.uk::7593495f-97b5-4cb5-ad2b-9ab548071727" providerId="AD" clId="Web-{9F251FC4-61AF-45A1-8B71-586B77760BCF}" dt="2024-01-27T16:54:15.986" v="1824" actId="20577"/>
          <ac:spMkLst>
            <pc:docMk/>
            <pc:sldMk cId="550930194" sldId="275"/>
            <ac:spMk id="3" creationId="{9BF740FA-A68B-9D79-2845-7E89CD066E3C}"/>
          </ac:spMkLst>
        </pc:spChg>
      </pc:sldChg>
    </pc:docChg>
  </pc:docChgLst>
  <pc:docChgLst>
    <pc:chgData name="LOUISE JAMIESON" userId="S::2103735@uad.ac.uk::8298dd2c-e410-4e9b-973d-33b0e5983049" providerId="AD" clId="Web-{44F19C92-DFF4-8B13-F11F-93FB3CD21C80}"/>
    <pc:docChg chg="modSld">
      <pc:chgData name="LOUISE JAMIESON" userId="S::2103735@uad.ac.uk::8298dd2c-e410-4e9b-973d-33b0e5983049" providerId="AD" clId="Web-{44F19C92-DFF4-8B13-F11F-93FB3CD21C80}" dt="2024-01-29T10:00:50.788" v="20" actId="1076"/>
      <pc:docMkLst>
        <pc:docMk/>
      </pc:docMkLst>
      <pc:sldChg chg="addSp delSp modSp">
        <pc:chgData name="LOUISE JAMIESON" userId="S::2103735@uad.ac.uk::8298dd2c-e410-4e9b-973d-33b0e5983049" providerId="AD" clId="Web-{44F19C92-DFF4-8B13-F11F-93FB3CD21C80}" dt="2024-01-29T10:00:50.788" v="20" actId="1076"/>
        <pc:sldMkLst>
          <pc:docMk/>
          <pc:sldMk cId="417091664" sldId="271"/>
        </pc:sldMkLst>
        <pc:spChg chg="del">
          <ac:chgData name="LOUISE JAMIESON" userId="S::2103735@uad.ac.uk::8298dd2c-e410-4e9b-973d-33b0e5983049" providerId="AD" clId="Web-{44F19C92-DFF4-8B13-F11F-93FB3CD21C80}" dt="2024-01-29T10:00:25.225" v="13"/>
          <ac:spMkLst>
            <pc:docMk/>
            <pc:sldMk cId="417091664" sldId="271"/>
            <ac:spMk id="10" creationId="{7357C26C-024A-6A27-C3DE-D8E7CBCA57B2}"/>
          </ac:spMkLst>
        </pc:spChg>
        <pc:spChg chg="mod">
          <ac:chgData name="LOUISE JAMIESON" userId="S::2103735@uad.ac.uk::8298dd2c-e410-4e9b-973d-33b0e5983049" providerId="AD" clId="Web-{44F19C92-DFF4-8B13-F11F-93FB3CD21C80}" dt="2024-01-29T10:00:50.773" v="19" actId="1076"/>
          <ac:spMkLst>
            <pc:docMk/>
            <pc:sldMk cId="417091664" sldId="271"/>
            <ac:spMk id="11" creationId="{2CF226F2-FE73-9157-8C81-DBE47E27A7B2}"/>
          </ac:spMkLst>
        </pc:spChg>
        <pc:picChg chg="mod">
          <ac:chgData name="LOUISE JAMIESON" userId="S::2103735@uad.ac.uk::8298dd2c-e410-4e9b-973d-33b0e5983049" providerId="AD" clId="Web-{44F19C92-DFF4-8B13-F11F-93FB3CD21C80}" dt="2024-01-29T10:00:50.741" v="17" actId="1076"/>
          <ac:picMkLst>
            <pc:docMk/>
            <pc:sldMk cId="417091664" sldId="271"/>
            <ac:picMk id="3" creationId="{FB0694BE-5FCC-A28D-24F2-394BF7F0BA89}"/>
          </ac:picMkLst>
        </pc:picChg>
        <pc:picChg chg="add mod modCrop">
          <ac:chgData name="LOUISE JAMIESON" userId="S::2103735@uad.ac.uk::8298dd2c-e410-4e9b-973d-33b0e5983049" providerId="AD" clId="Web-{44F19C92-DFF4-8B13-F11F-93FB3CD21C80}" dt="2024-01-29T10:00:50.773" v="18" actId="1076"/>
          <ac:picMkLst>
            <pc:docMk/>
            <pc:sldMk cId="417091664" sldId="271"/>
            <ac:picMk id="5" creationId="{C62FD1DD-86D5-FEFD-D23D-777F36DD701F}"/>
          </ac:picMkLst>
        </pc:picChg>
        <pc:picChg chg="mod">
          <ac:chgData name="LOUISE JAMIESON" userId="S::2103735@uad.ac.uk::8298dd2c-e410-4e9b-973d-33b0e5983049" providerId="AD" clId="Web-{44F19C92-DFF4-8B13-F11F-93FB3CD21C80}" dt="2024-01-29T10:00:50.788" v="20" actId="1076"/>
          <ac:picMkLst>
            <pc:docMk/>
            <pc:sldMk cId="417091664" sldId="271"/>
            <ac:picMk id="14" creationId="{05237E67-C81E-403F-64B8-55CB9DB18AEB}"/>
          </ac:picMkLst>
        </pc:picChg>
      </pc:sldChg>
    </pc:docChg>
  </pc:docChgLst>
  <pc:docChgLst>
    <pc:chgData name="AARON CADDELL-ALLAN" userId="S::2102585@uad.ac.uk::7593495f-97b5-4cb5-ad2b-9ab548071727" providerId="AD" clId="Web-{6EE084F7-E9CA-449C-AAE4-05FA1EE446E5}"/>
    <pc:docChg chg="addSld modSld">
      <pc:chgData name="AARON CADDELL-ALLAN" userId="S::2102585@uad.ac.uk::7593495f-97b5-4cb5-ad2b-9ab548071727" providerId="AD" clId="Web-{6EE084F7-E9CA-449C-AAE4-05FA1EE446E5}" dt="2024-01-24T16:53:10.879" v="207" actId="20577"/>
      <pc:docMkLst>
        <pc:docMk/>
      </pc:docMkLst>
      <pc:sldChg chg="modSp new">
        <pc:chgData name="AARON CADDELL-ALLAN" userId="S::2102585@uad.ac.uk::7593495f-97b5-4cb5-ad2b-9ab548071727" providerId="AD" clId="Web-{6EE084F7-E9CA-449C-AAE4-05FA1EE446E5}" dt="2024-01-24T15:52:30.724" v="9" actId="20577"/>
        <pc:sldMkLst>
          <pc:docMk/>
          <pc:sldMk cId="139696291" sldId="262"/>
        </pc:sldMkLst>
        <pc:spChg chg="mod">
          <ac:chgData name="AARON CADDELL-ALLAN" userId="S::2102585@uad.ac.uk::7593495f-97b5-4cb5-ad2b-9ab548071727" providerId="AD" clId="Web-{6EE084F7-E9CA-449C-AAE4-05FA1EE446E5}" dt="2024-01-24T15:52:30.724" v="9" actId="20577"/>
          <ac:spMkLst>
            <pc:docMk/>
            <pc:sldMk cId="139696291" sldId="262"/>
            <ac:spMk id="2" creationId="{2E57C118-C468-B884-4688-ACE301EB1125}"/>
          </ac:spMkLst>
        </pc:spChg>
      </pc:sldChg>
      <pc:sldChg chg="modSp new">
        <pc:chgData name="AARON CADDELL-ALLAN" userId="S::2102585@uad.ac.uk::7593495f-97b5-4cb5-ad2b-9ab548071727" providerId="AD" clId="Web-{6EE084F7-E9CA-449C-AAE4-05FA1EE446E5}" dt="2024-01-24T15:53:08.757" v="20" actId="20577"/>
        <pc:sldMkLst>
          <pc:docMk/>
          <pc:sldMk cId="3871562782" sldId="263"/>
        </pc:sldMkLst>
        <pc:spChg chg="mod">
          <ac:chgData name="AARON CADDELL-ALLAN" userId="S::2102585@uad.ac.uk::7593495f-97b5-4cb5-ad2b-9ab548071727" providerId="AD" clId="Web-{6EE084F7-E9CA-449C-AAE4-05FA1EE446E5}" dt="2024-01-24T15:53:08.757" v="20" actId="20577"/>
          <ac:spMkLst>
            <pc:docMk/>
            <pc:sldMk cId="3871562782" sldId="263"/>
            <ac:spMk id="2" creationId="{94FB28C7-AFDD-64EC-62EB-CFCD71CFD7CF}"/>
          </ac:spMkLst>
        </pc:spChg>
      </pc:sldChg>
      <pc:sldChg chg="modSp new">
        <pc:chgData name="AARON CADDELL-ALLAN" userId="S::2102585@uad.ac.uk::7593495f-97b5-4cb5-ad2b-9ab548071727" providerId="AD" clId="Web-{6EE084F7-E9CA-449C-AAE4-05FA1EE446E5}" dt="2024-01-24T15:53:18.726" v="26" actId="20577"/>
        <pc:sldMkLst>
          <pc:docMk/>
          <pc:sldMk cId="38206786" sldId="264"/>
        </pc:sldMkLst>
        <pc:spChg chg="mod">
          <ac:chgData name="AARON CADDELL-ALLAN" userId="S::2102585@uad.ac.uk::7593495f-97b5-4cb5-ad2b-9ab548071727" providerId="AD" clId="Web-{6EE084F7-E9CA-449C-AAE4-05FA1EE446E5}" dt="2024-01-24T15:53:18.726" v="26" actId="20577"/>
          <ac:spMkLst>
            <pc:docMk/>
            <pc:sldMk cId="38206786" sldId="264"/>
            <ac:spMk id="2" creationId="{D0CA20EB-E290-6170-DA46-232416603BB5}"/>
          </ac:spMkLst>
        </pc:spChg>
      </pc:sldChg>
      <pc:sldChg chg="modSp new">
        <pc:chgData name="AARON CADDELL-ALLAN" userId="S::2102585@uad.ac.uk::7593495f-97b5-4cb5-ad2b-9ab548071727" providerId="AD" clId="Web-{6EE084F7-E9CA-449C-AAE4-05FA1EE446E5}" dt="2024-01-24T15:53:42.649" v="48" actId="20577"/>
        <pc:sldMkLst>
          <pc:docMk/>
          <pc:sldMk cId="3693995762" sldId="265"/>
        </pc:sldMkLst>
        <pc:spChg chg="mod">
          <ac:chgData name="AARON CADDELL-ALLAN" userId="S::2102585@uad.ac.uk::7593495f-97b5-4cb5-ad2b-9ab548071727" providerId="AD" clId="Web-{6EE084F7-E9CA-449C-AAE4-05FA1EE446E5}" dt="2024-01-24T15:53:42.649" v="48" actId="20577"/>
          <ac:spMkLst>
            <pc:docMk/>
            <pc:sldMk cId="3693995762" sldId="265"/>
            <ac:spMk id="2" creationId="{792BABE8-D140-B915-5B28-D80340A853A4}"/>
          </ac:spMkLst>
        </pc:spChg>
      </pc:sldChg>
      <pc:sldChg chg="modSp new">
        <pc:chgData name="AARON CADDELL-ALLAN" userId="S::2102585@uad.ac.uk::7593495f-97b5-4cb5-ad2b-9ab548071727" providerId="AD" clId="Web-{6EE084F7-E9CA-449C-AAE4-05FA1EE446E5}" dt="2024-01-24T15:53:49.430" v="59" actId="20577"/>
        <pc:sldMkLst>
          <pc:docMk/>
          <pc:sldMk cId="2733678946" sldId="267"/>
        </pc:sldMkLst>
        <pc:spChg chg="mod">
          <ac:chgData name="AARON CADDELL-ALLAN" userId="S::2102585@uad.ac.uk::7593495f-97b5-4cb5-ad2b-9ab548071727" providerId="AD" clId="Web-{6EE084F7-E9CA-449C-AAE4-05FA1EE446E5}" dt="2024-01-24T15:53:49.430" v="59" actId="20577"/>
          <ac:spMkLst>
            <pc:docMk/>
            <pc:sldMk cId="2733678946" sldId="267"/>
            <ac:spMk id="2" creationId="{89490387-6AD2-69C7-BBEB-96D1D8CE6969}"/>
          </ac:spMkLst>
        </pc:spChg>
      </pc:sldChg>
      <pc:sldChg chg="modSp new">
        <pc:chgData name="AARON CADDELL-ALLAN" userId="S::2102585@uad.ac.uk::7593495f-97b5-4cb5-ad2b-9ab548071727" providerId="AD" clId="Web-{6EE084F7-E9CA-449C-AAE4-05FA1EE446E5}" dt="2024-01-24T15:53:59.805" v="68" actId="20577"/>
        <pc:sldMkLst>
          <pc:docMk/>
          <pc:sldMk cId="602104194" sldId="269"/>
        </pc:sldMkLst>
        <pc:spChg chg="mod">
          <ac:chgData name="AARON CADDELL-ALLAN" userId="S::2102585@uad.ac.uk::7593495f-97b5-4cb5-ad2b-9ab548071727" providerId="AD" clId="Web-{6EE084F7-E9CA-449C-AAE4-05FA1EE446E5}" dt="2024-01-24T15:53:59.805" v="68" actId="20577"/>
          <ac:spMkLst>
            <pc:docMk/>
            <pc:sldMk cId="602104194" sldId="269"/>
            <ac:spMk id="2" creationId="{7A7A6381-2CA2-EE2E-705C-6853AF8A4240}"/>
          </ac:spMkLst>
        </pc:spChg>
      </pc:sldChg>
      <pc:sldChg chg="modSp new">
        <pc:chgData name="AARON CADDELL-ALLAN" userId="S::2102585@uad.ac.uk::7593495f-97b5-4cb5-ad2b-9ab548071727" providerId="AD" clId="Web-{6EE084F7-E9CA-449C-AAE4-05FA1EE446E5}" dt="2024-01-24T16:23:13.354" v="163" actId="20577"/>
        <pc:sldMkLst>
          <pc:docMk/>
          <pc:sldMk cId="3289257367" sldId="270"/>
        </pc:sldMkLst>
        <pc:spChg chg="mod">
          <ac:chgData name="AARON CADDELL-ALLAN" userId="S::2102585@uad.ac.uk::7593495f-97b5-4cb5-ad2b-9ab548071727" providerId="AD" clId="Web-{6EE084F7-E9CA-449C-AAE4-05FA1EE446E5}" dt="2024-01-24T15:54:10.775" v="77" actId="20577"/>
          <ac:spMkLst>
            <pc:docMk/>
            <pc:sldMk cId="3289257367" sldId="270"/>
            <ac:spMk id="2" creationId="{C140BC54-25E8-3472-118F-DB933458F766}"/>
          </ac:spMkLst>
        </pc:spChg>
        <pc:spChg chg="mod">
          <ac:chgData name="AARON CADDELL-ALLAN" userId="S::2102585@uad.ac.uk::7593495f-97b5-4cb5-ad2b-9ab548071727" providerId="AD" clId="Web-{6EE084F7-E9CA-449C-AAE4-05FA1EE446E5}" dt="2024-01-24T16:23:13.354" v="163" actId="20577"/>
          <ac:spMkLst>
            <pc:docMk/>
            <pc:sldMk cId="3289257367" sldId="270"/>
            <ac:spMk id="3" creationId="{E183D3F7-7C5E-67A7-3674-6EFEBE8A37FD}"/>
          </ac:spMkLst>
        </pc:spChg>
      </pc:sldChg>
      <pc:sldChg chg="modSp new">
        <pc:chgData name="AARON CADDELL-ALLAN" userId="S::2102585@uad.ac.uk::7593495f-97b5-4cb5-ad2b-9ab548071727" providerId="AD" clId="Web-{6EE084F7-E9CA-449C-AAE4-05FA1EE446E5}" dt="2024-01-24T15:54:24.087" v="89" actId="20577"/>
        <pc:sldMkLst>
          <pc:docMk/>
          <pc:sldMk cId="417091664" sldId="271"/>
        </pc:sldMkLst>
        <pc:spChg chg="mod">
          <ac:chgData name="AARON CADDELL-ALLAN" userId="S::2102585@uad.ac.uk::7593495f-97b5-4cb5-ad2b-9ab548071727" providerId="AD" clId="Web-{6EE084F7-E9CA-449C-AAE4-05FA1EE446E5}" dt="2024-01-24T15:54:24.087" v="89" actId="20577"/>
          <ac:spMkLst>
            <pc:docMk/>
            <pc:sldMk cId="417091664" sldId="271"/>
            <ac:spMk id="2" creationId="{EC2DFFD1-66B6-D478-85C7-3D96F32EBC27}"/>
          </ac:spMkLst>
        </pc:spChg>
      </pc:sldChg>
      <pc:sldChg chg="modSp">
        <pc:chgData name="AARON CADDELL-ALLAN" userId="S::2102585@uad.ac.uk::7593495f-97b5-4cb5-ad2b-9ab548071727" providerId="AD" clId="Web-{6EE084F7-E9CA-449C-AAE4-05FA1EE446E5}" dt="2024-01-24T16:53:10.879" v="207" actId="20577"/>
        <pc:sldMkLst>
          <pc:docMk/>
          <pc:sldMk cId="1532944158" sldId="272"/>
        </pc:sldMkLst>
        <pc:spChg chg="mod">
          <ac:chgData name="AARON CADDELL-ALLAN" userId="S::2102585@uad.ac.uk::7593495f-97b5-4cb5-ad2b-9ab548071727" providerId="AD" clId="Web-{6EE084F7-E9CA-449C-AAE4-05FA1EE446E5}" dt="2024-01-24T16:53:10.879" v="207" actId="20577"/>
          <ac:spMkLst>
            <pc:docMk/>
            <pc:sldMk cId="1532944158" sldId="272"/>
            <ac:spMk id="3" creationId="{71FF9445-952F-0958-D048-F512F464BD4B}"/>
          </ac:spMkLst>
        </pc:spChg>
      </pc:sldChg>
    </pc:docChg>
  </pc:docChgLst>
  <pc:docChgLst>
    <pc:chgData name="NEIL MARSHALL" userId="S::2100955@uad.ac.uk::795d0a44-1e90-4484-aa03-3de928cfdbea" providerId="AD" clId="Web-{0CB3D19E-FC89-4994-A906-0566F9946C7D}"/>
    <pc:docChg chg="modSld">
      <pc:chgData name="NEIL MARSHALL" userId="S::2100955@uad.ac.uk::795d0a44-1e90-4484-aa03-3de928cfdbea" providerId="AD" clId="Web-{0CB3D19E-FC89-4994-A906-0566F9946C7D}" dt="2024-01-29T14:59:13.446" v="37" actId="20577"/>
      <pc:docMkLst>
        <pc:docMk/>
      </pc:docMkLst>
      <pc:sldChg chg="addSp delSp modSp">
        <pc:chgData name="NEIL MARSHALL" userId="S::2100955@uad.ac.uk::795d0a44-1e90-4484-aa03-3de928cfdbea" providerId="AD" clId="Web-{0CB3D19E-FC89-4994-A906-0566F9946C7D}" dt="2024-01-29T14:59:13.446" v="37" actId="20577"/>
        <pc:sldMkLst>
          <pc:docMk/>
          <pc:sldMk cId="602104194" sldId="269"/>
        </pc:sldMkLst>
        <pc:spChg chg="del mod">
          <ac:chgData name="NEIL MARSHALL" userId="S::2100955@uad.ac.uk::795d0a44-1e90-4484-aa03-3de928cfdbea" providerId="AD" clId="Web-{0CB3D19E-FC89-4994-A906-0566F9946C7D}" dt="2024-01-29T12:53:26.905" v="1"/>
          <ac:spMkLst>
            <pc:docMk/>
            <pc:sldMk cId="602104194" sldId="269"/>
            <ac:spMk id="3" creationId="{AEBCE5AB-B380-8877-E2A3-A0D07EA84866}"/>
          </ac:spMkLst>
        </pc:spChg>
        <pc:spChg chg="add mod">
          <ac:chgData name="NEIL MARSHALL" userId="S::2100955@uad.ac.uk::795d0a44-1e90-4484-aa03-3de928cfdbea" providerId="AD" clId="Web-{0CB3D19E-FC89-4994-A906-0566F9946C7D}" dt="2024-01-29T14:59:13.446" v="37" actId="20577"/>
          <ac:spMkLst>
            <pc:docMk/>
            <pc:sldMk cId="602104194" sldId="269"/>
            <ac:spMk id="5" creationId="{E0C7DB1E-707F-4EEA-9E62-8EC62A87459D}"/>
          </ac:spMkLst>
        </pc:spChg>
      </pc:sldChg>
      <pc:sldChg chg="addSp delSp modSp">
        <pc:chgData name="NEIL MARSHALL" userId="S::2100955@uad.ac.uk::795d0a44-1e90-4484-aa03-3de928cfdbea" providerId="AD" clId="Web-{0CB3D19E-FC89-4994-A906-0566F9946C7D}" dt="2024-01-29T14:45:58.997" v="36" actId="20577"/>
        <pc:sldMkLst>
          <pc:docMk/>
          <pc:sldMk cId="1900261113" sldId="278"/>
        </pc:sldMkLst>
        <pc:spChg chg="mod">
          <ac:chgData name="NEIL MARSHALL" userId="S::2100955@uad.ac.uk::795d0a44-1e90-4484-aa03-3de928cfdbea" providerId="AD" clId="Web-{0CB3D19E-FC89-4994-A906-0566F9946C7D}" dt="2024-01-29T14:45:46.856" v="33"/>
          <ac:spMkLst>
            <pc:docMk/>
            <pc:sldMk cId="1900261113" sldId="278"/>
            <ac:spMk id="2" creationId="{D704F48F-7704-F0D4-6E9E-40BA77BB47B7}"/>
          </ac:spMkLst>
        </pc:spChg>
        <pc:spChg chg="mod">
          <ac:chgData name="NEIL MARSHALL" userId="S::2100955@uad.ac.uk::795d0a44-1e90-4484-aa03-3de928cfdbea" providerId="AD" clId="Web-{0CB3D19E-FC89-4994-A906-0566F9946C7D}" dt="2024-01-29T14:45:58.997" v="36" actId="20577"/>
          <ac:spMkLst>
            <pc:docMk/>
            <pc:sldMk cId="1900261113" sldId="278"/>
            <ac:spMk id="3" creationId="{84D89E76-DF4B-4D1B-8444-F62D0A17853A}"/>
          </ac:spMkLst>
        </pc:spChg>
        <pc:grpChg chg="del">
          <ac:chgData name="NEIL MARSHALL" userId="S::2100955@uad.ac.uk::795d0a44-1e90-4484-aa03-3de928cfdbea" providerId="AD" clId="Web-{0CB3D19E-FC89-4994-A906-0566F9946C7D}" dt="2024-01-29T14:45:46.856" v="33"/>
          <ac:grpSpMkLst>
            <pc:docMk/>
            <pc:sldMk cId="1900261113" sldId="278"/>
            <ac:grpSpMk id="92" creationId="{590820A0-B14B-4F1C-8DDA-174AC2B14715}"/>
          </ac:grpSpMkLst>
        </pc:grpChg>
        <pc:grpChg chg="del">
          <ac:chgData name="NEIL MARSHALL" userId="S::2100955@uad.ac.uk::795d0a44-1e90-4484-aa03-3de928cfdbea" providerId="AD" clId="Web-{0CB3D19E-FC89-4994-A906-0566F9946C7D}" dt="2024-01-29T14:45:46.856" v="33"/>
          <ac:grpSpMkLst>
            <pc:docMk/>
            <pc:sldMk cId="1900261113" sldId="278"/>
            <ac:grpSpMk id="93" creationId="{3B02E948-8CD2-4C3C-9E5D-262DAC3C9651}"/>
          </ac:grpSpMkLst>
        </pc:grpChg>
        <pc:grpChg chg="del">
          <ac:chgData name="NEIL MARSHALL" userId="S::2100955@uad.ac.uk::795d0a44-1e90-4484-aa03-3de928cfdbea" providerId="AD" clId="Web-{0CB3D19E-FC89-4994-A906-0566F9946C7D}" dt="2024-01-29T14:45:46.856" v="33"/>
          <ac:grpSpMkLst>
            <pc:docMk/>
            <pc:sldMk cId="1900261113" sldId="278"/>
            <ac:grpSpMk id="175" creationId="{D3F906D0-CE7C-484D-8C11-5011F768A5D7}"/>
          </ac:grpSpMkLst>
        </pc:grpChg>
        <pc:grpChg chg="add">
          <ac:chgData name="NEIL MARSHALL" userId="S::2100955@uad.ac.uk::795d0a44-1e90-4484-aa03-3de928cfdbea" providerId="AD" clId="Web-{0CB3D19E-FC89-4994-A906-0566F9946C7D}" dt="2024-01-29T14:45:46.856" v="33"/>
          <ac:grpSpMkLst>
            <pc:docMk/>
            <pc:sldMk cId="1900261113" sldId="278"/>
            <ac:grpSpMk id="262" creationId="{AB9053A5-C1DA-43AF-A312-5F5C1DAB3994}"/>
          </ac:grpSpMkLst>
        </pc:grpChg>
        <pc:grpChg chg="add">
          <ac:chgData name="NEIL MARSHALL" userId="S::2100955@uad.ac.uk::795d0a44-1e90-4484-aa03-3de928cfdbea" providerId="AD" clId="Web-{0CB3D19E-FC89-4994-A906-0566F9946C7D}" dt="2024-01-29T14:45:46.856" v="33"/>
          <ac:grpSpMkLst>
            <pc:docMk/>
            <pc:sldMk cId="1900261113" sldId="278"/>
            <ac:grpSpMk id="341" creationId="{B9BFC0FC-BF8E-4AAB-839D-FFE5A5429831}"/>
          </ac:grpSpMkLst>
        </pc:grpChg>
        <pc:grpChg chg="add">
          <ac:chgData name="NEIL MARSHALL" userId="S::2100955@uad.ac.uk::795d0a44-1e90-4484-aa03-3de928cfdbea" providerId="AD" clId="Web-{0CB3D19E-FC89-4994-A906-0566F9946C7D}" dt="2024-01-29T14:45:46.856" v="33"/>
          <ac:grpSpMkLst>
            <pc:docMk/>
            <pc:sldMk cId="1900261113" sldId="278"/>
            <ac:grpSpMk id="379" creationId="{7C733035-E3B0-4503-8AD1-A8AD345C524F}"/>
          </ac:grpSpMkLst>
        </pc:grpChg>
        <pc:grpChg chg="add">
          <ac:chgData name="NEIL MARSHALL" userId="S::2100955@uad.ac.uk::795d0a44-1e90-4484-aa03-3de928cfdbea" providerId="AD" clId="Web-{0CB3D19E-FC89-4994-A906-0566F9946C7D}" dt="2024-01-29T14:45:46.856" v="33"/>
          <ac:grpSpMkLst>
            <pc:docMk/>
            <pc:sldMk cId="1900261113" sldId="278"/>
            <ac:grpSpMk id="461" creationId="{4736EC46-F101-4A9F-986E-C9F5B5266FE7}"/>
          </ac:grpSpMkLst>
        </pc:grpChg>
        <pc:picChg chg="mod ord">
          <ac:chgData name="NEIL MARSHALL" userId="S::2100955@uad.ac.uk::795d0a44-1e90-4484-aa03-3de928cfdbea" providerId="AD" clId="Web-{0CB3D19E-FC89-4994-A906-0566F9946C7D}" dt="2024-01-29T14:45:46.856" v="33"/>
          <ac:picMkLst>
            <pc:docMk/>
            <pc:sldMk cId="1900261113" sldId="278"/>
            <ac:picMk id="4" creationId="{B33F5609-AB4E-4311-968E-50BE33484671}"/>
          </ac:picMkLst>
        </pc:picChg>
        <pc:picChg chg="mod">
          <ac:chgData name="NEIL MARSHALL" userId="S::2100955@uad.ac.uk::795d0a44-1e90-4484-aa03-3de928cfdbea" providerId="AD" clId="Web-{0CB3D19E-FC89-4994-A906-0566F9946C7D}" dt="2024-01-29T14:45:46.856" v="33"/>
          <ac:picMkLst>
            <pc:docMk/>
            <pc:sldMk cId="1900261113" sldId="278"/>
            <ac:picMk id="5" creationId="{4155856D-6CE8-494F-9BE1-6F198EFEE90C}"/>
          </ac:picMkLst>
        </pc:picChg>
        <pc:picChg chg="mod ord">
          <ac:chgData name="NEIL MARSHALL" userId="S::2100955@uad.ac.uk::795d0a44-1e90-4484-aa03-3de928cfdbea" providerId="AD" clId="Web-{0CB3D19E-FC89-4994-A906-0566F9946C7D}" dt="2024-01-29T14:45:46.856" v="33"/>
          <ac:picMkLst>
            <pc:docMk/>
            <pc:sldMk cId="1900261113" sldId="278"/>
            <ac:picMk id="6" creationId="{02DA4244-7BBF-FF3A-194A-550AE0B5FE08}"/>
          </ac:picMkLst>
        </pc:picChg>
        <pc:picChg chg="add mod">
          <ac:chgData name="NEIL MARSHALL" userId="S::2100955@uad.ac.uk::795d0a44-1e90-4484-aa03-3de928cfdbea" providerId="AD" clId="Web-{0CB3D19E-FC89-4994-A906-0566F9946C7D}" dt="2024-01-29T14:45:46.856" v="33"/>
          <ac:picMkLst>
            <pc:docMk/>
            <pc:sldMk cId="1900261113" sldId="278"/>
            <ac:picMk id="7" creationId="{AE453343-DD04-2955-47D7-A3158AE6F52C}"/>
          </ac:picMkLst>
        </pc:picChg>
        <pc:picChg chg="add">
          <ac:chgData name="NEIL MARSHALL" userId="S::2100955@uad.ac.uk::795d0a44-1e90-4484-aa03-3de928cfdbea" providerId="AD" clId="Web-{0CB3D19E-FC89-4994-A906-0566F9946C7D}" dt="2024-01-29T14:45:46.856" v="33"/>
          <ac:picMkLst>
            <pc:docMk/>
            <pc:sldMk cId="1900261113" sldId="278"/>
            <ac:picMk id="260" creationId="{887B6CC8-3E14-493D-A78F-075CD2E8616E}"/>
          </ac:picMkLst>
        </pc:picChg>
      </pc:sldChg>
    </pc:docChg>
  </pc:docChgLst>
  <pc:docChgLst>
    <pc:chgData name="JACOB CLARK" userId="S::2101268@uad.ac.uk::8fa40c79-251b-47bf-b0b4-1bb35fdaffb7" providerId="AD" clId="Web-{906DE1AD-B74C-4737-BBC9-8C27FDA84698}"/>
    <pc:docChg chg="delSld modSld sldOrd">
      <pc:chgData name="JACOB CLARK" userId="S::2101268@uad.ac.uk::8fa40c79-251b-47bf-b0b4-1bb35fdaffb7" providerId="AD" clId="Web-{906DE1AD-B74C-4737-BBC9-8C27FDA84698}" dt="2024-01-29T15:03:23.900" v="26"/>
      <pc:docMkLst>
        <pc:docMk/>
      </pc:docMkLst>
      <pc:sldChg chg="ord">
        <pc:chgData name="JACOB CLARK" userId="S::2101268@uad.ac.uk::8fa40c79-251b-47bf-b0b4-1bb35fdaffb7" providerId="AD" clId="Web-{906DE1AD-B74C-4737-BBC9-8C27FDA84698}" dt="2024-01-29T15:02:20.242" v="24"/>
        <pc:sldMkLst>
          <pc:docMk/>
          <pc:sldMk cId="2387162176" sldId="261"/>
        </pc:sldMkLst>
      </pc:sldChg>
      <pc:sldChg chg="modSp">
        <pc:chgData name="JACOB CLARK" userId="S::2101268@uad.ac.uk::8fa40c79-251b-47bf-b0b4-1bb35fdaffb7" providerId="AD" clId="Web-{906DE1AD-B74C-4737-BBC9-8C27FDA84698}" dt="2024-01-29T14:28:11.736" v="15" actId="20577"/>
        <pc:sldMkLst>
          <pc:docMk/>
          <pc:sldMk cId="1638638284" sldId="266"/>
        </pc:sldMkLst>
        <pc:spChg chg="mod">
          <ac:chgData name="JACOB CLARK" userId="S::2101268@uad.ac.uk::8fa40c79-251b-47bf-b0b4-1bb35fdaffb7" providerId="AD" clId="Web-{906DE1AD-B74C-4737-BBC9-8C27FDA84698}" dt="2024-01-29T14:28:02.610" v="14" actId="14100"/>
          <ac:spMkLst>
            <pc:docMk/>
            <pc:sldMk cId="1638638284" sldId="266"/>
            <ac:spMk id="4" creationId="{E00F7A7D-429B-CC7F-D2EC-5F884C69952E}"/>
          </ac:spMkLst>
        </pc:spChg>
        <pc:spChg chg="mod">
          <ac:chgData name="JACOB CLARK" userId="S::2101268@uad.ac.uk::8fa40c79-251b-47bf-b0b4-1bb35fdaffb7" providerId="AD" clId="Web-{906DE1AD-B74C-4737-BBC9-8C27FDA84698}" dt="2024-01-29T14:28:11.736" v="15" actId="20577"/>
          <ac:spMkLst>
            <pc:docMk/>
            <pc:sldMk cId="1638638284" sldId="266"/>
            <ac:spMk id="7" creationId="{FC49254B-45E4-B774-A4F2-80657C0995F8}"/>
          </ac:spMkLst>
        </pc:spChg>
      </pc:sldChg>
      <pc:sldChg chg="addSp delSp modSp mod setBg">
        <pc:chgData name="JACOB CLARK" userId="S::2101268@uad.ac.uk::8fa40c79-251b-47bf-b0b4-1bb35fdaffb7" providerId="AD" clId="Web-{906DE1AD-B74C-4737-BBC9-8C27FDA84698}" dt="2024-01-29T14:59:29.097" v="21" actId="20577"/>
        <pc:sldMkLst>
          <pc:docMk/>
          <pc:sldMk cId="3899391204" sldId="268"/>
        </pc:sldMkLst>
        <pc:spChg chg="mod">
          <ac:chgData name="JACOB CLARK" userId="S::2101268@uad.ac.uk::8fa40c79-251b-47bf-b0b4-1bb35fdaffb7" providerId="AD" clId="Web-{906DE1AD-B74C-4737-BBC9-8C27FDA84698}" dt="2024-01-29T14:25:40.839" v="6"/>
          <ac:spMkLst>
            <pc:docMk/>
            <pc:sldMk cId="3899391204" sldId="268"/>
            <ac:spMk id="2" creationId="{1FAC82B2-65C8-B1CA-A6BA-0CEAAFD58B58}"/>
          </ac:spMkLst>
        </pc:spChg>
        <pc:spChg chg="mod ord">
          <ac:chgData name="JACOB CLARK" userId="S::2101268@uad.ac.uk::8fa40c79-251b-47bf-b0b4-1bb35fdaffb7" providerId="AD" clId="Web-{906DE1AD-B74C-4737-BBC9-8C27FDA84698}" dt="2024-01-29T14:59:29.097" v="21" actId="20577"/>
          <ac:spMkLst>
            <pc:docMk/>
            <pc:sldMk cId="3899391204" sldId="268"/>
            <ac:spMk id="3" creationId="{6816ACBE-F50B-3D33-42C6-EB98A8860045}"/>
          </ac:spMkLst>
        </pc:spChg>
        <pc:spChg chg="del">
          <ac:chgData name="JACOB CLARK" userId="S::2101268@uad.ac.uk::8fa40c79-251b-47bf-b0b4-1bb35fdaffb7" providerId="AD" clId="Web-{906DE1AD-B74C-4737-BBC9-8C27FDA84698}" dt="2024-01-29T14:22:53.598" v="0"/>
          <ac:spMkLst>
            <pc:docMk/>
            <pc:sldMk cId="3899391204" sldId="268"/>
            <ac:spMk id="4" creationId="{C0C31321-3B5F-2581-7D21-AD50236D3A00}"/>
          </ac:spMkLst>
        </pc:spChg>
        <pc:picChg chg="add mod">
          <ac:chgData name="JACOB CLARK" userId="S::2101268@uad.ac.uk::8fa40c79-251b-47bf-b0b4-1bb35fdaffb7" providerId="AD" clId="Web-{906DE1AD-B74C-4737-BBC9-8C27FDA84698}" dt="2024-01-29T14:25:40.839" v="6"/>
          <ac:picMkLst>
            <pc:docMk/>
            <pc:sldMk cId="3899391204" sldId="268"/>
            <ac:picMk id="5" creationId="{12FCC9E3-077B-067E-F7DC-AD61EA2FD5B6}"/>
          </ac:picMkLst>
        </pc:picChg>
        <pc:picChg chg="add mod">
          <ac:chgData name="JACOB CLARK" userId="S::2101268@uad.ac.uk::8fa40c79-251b-47bf-b0b4-1bb35fdaffb7" providerId="AD" clId="Web-{906DE1AD-B74C-4737-BBC9-8C27FDA84698}" dt="2024-01-29T14:25:40.839" v="6"/>
          <ac:picMkLst>
            <pc:docMk/>
            <pc:sldMk cId="3899391204" sldId="268"/>
            <ac:picMk id="6" creationId="{358F2EA7-1E4D-9BCF-CCA2-20C122840508}"/>
          </ac:picMkLst>
        </pc:picChg>
        <pc:picChg chg="add mod">
          <ac:chgData name="JACOB CLARK" userId="S::2101268@uad.ac.uk::8fa40c79-251b-47bf-b0b4-1bb35fdaffb7" providerId="AD" clId="Web-{906DE1AD-B74C-4737-BBC9-8C27FDA84698}" dt="2024-01-29T14:25:40.839" v="6"/>
          <ac:picMkLst>
            <pc:docMk/>
            <pc:sldMk cId="3899391204" sldId="268"/>
            <ac:picMk id="7" creationId="{8A336B8B-0F11-AFF1-0213-4CC8A0B9B386}"/>
          </ac:picMkLst>
        </pc:picChg>
        <pc:cxnChg chg="add">
          <ac:chgData name="JACOB CLARK" userId="S::2101268@uad.ac.uk::8fa40c79-251b-47bf-b0b4-1bb35fdaffb7" providerId="AD" clId="Web-{906DE1AD-B74C-4737-BBC9-8C27FDA84698}" dt="2024-01-29T14:25:40.839" v="6"/>
          <ac:cxnSpMkLst>
            <pc:docMk/>
            <pc:sldMk cId="3899391204" sldId="268"/>
            <ac:cxnSpMk id="12" creationId="{1746A44C-DD84-42A8-8633-CAD83CEDDFAE}"/>
          </ac:cxnSpMkLst>
        </pc:cxnChg>
        <pc:cxnChg chg="add">
          <ac:chgData name="JACOB CLARK" userId="S::2101268@uad.ac.uk::8fa40c79-251b-47bf-b0b4-1bb35fdaffb7" providerId="AD" clId="Web-{906DE1AD-B74C-4737-BBC9-8C27FDA84698}" dt="2024-01-29T14:25:40.839" v="6"/>
          <ac:cxnSpMkLst>
            <pc:docMk/>
            <pc:sldMk cId="3899391204" sldId="268"/>
            <ac:cxnSpMk id="14" creationId="{25B1F4F4-74A7-4FA4-AAB9-D8907E7AC6C1}"/>
          </ac:cxnSpMkLst>
        </pc:cxnChg>
        <pc:cxnChg chg="add">
          <ac:chgData name="JACOB CLARK" userId="S::2101268@uad.ac.uk::8fa40c79-251b-47bf-b0b4-1bb35fdaffb7" providerId="AD" clId="Web-{906DE1AD-B74C-4737-BBC9-8C27FDA84698}" dt="2024-01-29T14:25:40.839" v="6"/>
          <ac:cxnSpMkLst>
            <pc:docMk/>
            <pc:sldMk cId="3899391204" sldId="268"/>
            <ac:cxnSpMk id="16" creationId="{A403AC02-D206-4063-981D-20B6789C6A3A}"/>
          </ac:cxnSpMkLst>
        </pc:cxnChg>
      </pc:sldChg>
      <pc:sldChg chg="del">
        <pc:chgData name="JACOB CLARK" userId="S::2101268@uad.ac.uk::8fa40c79-251b-47bf-b0b4-1bb35fdaffb7" providerId="AD" clId="Web-{906DE1AD-B74C-4737-BBC9-8C27FDA84698}" dt="2024-01-29T15:01:46.694" v="22"/>
        <pc:sldMkLst>
          <pc:docMk/>
          <pc:sldMk cId="602104194" sldId="269"/>
        </pc:sldMkLst>
      </pc:sldChg>
      <pc:sldChg chg="ord">
        <pc:chgData name="JACOB CLARK" userId="S::2101268@uad.ac.uk::8fa40c79-251b-47bf-b0b4-1bb35fdaffb7" providerId="AD" clId="Web-{906DE1AD-B74C-4737-BBC9-8C27FDA84698}" dt="2024-01-29T15:02:23.867" v="25"/>
        <pc:sldMkLst>
          <pc:docMk/>
          <pc:sldMk cId="3289257367" sldId="270"/>
        </pc:sldMkLst>
      </pc:sldChg>
      <pc:sldChg chg="ord">
        <pc:chgData name="JACOB CLARK" userId="S::2101268@uad.ac.uk::8fa40c79-251b-47bf-b0b4-1bb35fdaffb7" providerId="AD" clId="Web-{906DE1AD-B74C-4737-BBC9-8C27FDA84698}" dt="2024-01-29T15:02:07.460" v="23"/>
        <pc:sldMkLst>
          <pc:docMk/>
          <pc:sldMk cId="1532944158" sldId="272"/>
        </pc:sldMkLst>
      </pc:sldChg>
      <pc:sldChg chg="modSp">
        <pc:chgData name="JACOB CLARK" userId="S::2101268@uad.ac.uk::8fa40c79-251b-47bf-b0b4-1bb35fdaffb7" providerId="AD" clId="Web-{906DE1AD-B74C-4737-BBC9-8C27FDA84698}" dt="2024-01-29T14:28:26.658" v="19" actId="20577"/>
        <pc:sldMkLst>
          <pc:docMk/>
          <pc:sldMk cId="1046998697" sldId="273"/>
        </pc:sldMkLst>
        <pc:spChg chg="mod">
          <ac:chgData name="JACOB CLARK" userId="S::2101268@uad.ac.uk::8fa40c79-251b-47bf-b0b4-1bb35fdaffb7" providerId="AD" clId="Web-{906DE1AD-B74C-4737-BBC9-8C27FDA84698}" dt="2024-01-29T14:28:26.658" v="19" actId="20577"/>
          <ac:spMkLst>
            <pc:docMk/>
            <pc:sldMk cId="1046998697" sldId="273"/>
            <ac:spMk id="12" creationId="{2853411D-C7A4-7AE3-6C40-CCD755B4069A}"/>
          </ac:spMkLst>
        </pc:spChg>
      </pc:sldChg>
      <pc:sldChg chg="ord">
        <pc:chgData name="JACOB CLARK" userId="S::2101268@uad.ac.uk::8fa40c79-251b-47bf-b0b4-1bb35fdaffb7" providerId="AD" clId="Web-{906DE1AD-B74C-4737-BBC9-8C27FDA84698}" dt="2024-01-29T15:03:23.900" v="26"/>
        <pc:sldMkLst>
          <pc:docMk/>
          <pc:sldMk cId="550930194" sldId="275"/>
        </pc:sldMkLst>
      </pc:sldChg>
      <pc:sldChg chg="modSp">
        <pc:chgData name="JACOB CLARK" userId="S::2101268@uad.ac.uk::8fa40c79-251b-47bf-b0b4-1bb35fdaffb7" providerId="AD" clId="Web-{906DE1AD-B74C-4737-BBC9-8C27FDA84698}" dt="2024-01-29T14:27:33.812" v="12" actId="14100"/>
        <pc:sldMkLst>
          <pc:docMk/>
          <pc:sldMk cId="2015763097" sldId="277"/>
        </pc:sldMkLst>
        <pc:spChg chg="mod">
          <ac:chgData name="JACOB CLARK" userId="S::2101268@uad.ac.uk::8fa40c79-251b-47bf-b0b4-1bb35fdaffb7" providerId="AD" clId="Web-{906DE1AD-B74C-4737-BBC9-8C27FDA84698}" dt="2024-01-29T14:27:26.234" v="10" actId="14100"/>
          <ac:spMkLst>
            <pc:docMk/>
            <pc:sldMk cId="2015763097" sldId="277"/>
            <ac:spMk id="7" creationId="{2382BB18-7257-7E1B-94AE-D1BE4D74FE94}"/>
          </ac:spMkLst>
        </pc:spChg>
        <pc:picChg chg="mod">
          <ac:chgData name="JACOB CLARK" userId="S::2101268@uad.ac.uk::8fa40c79-251b-47bf-b0b4-1bb35fdaffb7" providerId="AD" clId="Web-{906DE1AD-B74C-4737-BBC9-8C27FDA84698}" dt="2024-01-29T14:27:33.812" v="12" actId="14100"/>
          <ac:picMkLst>
            <pc:docMk/>
            <pc:sldMk cId="2015763097" sldId="277"/>
            <ac:picMk id="3" creationId="{C135CDA7-B9F1-5DE0-9E67-74336BD20E4F}"/>
          </ac:picMkLst>
        </pc:picChg>
      </pc:sldChg>
    </pc:docChg>
  </pc:docChgLst>
  <pc:docChgLst>
    <pc:chgData name="LOUISE JAMIESON" userId="S::2103735@uad.ac.uk::8298dd2c-e410-4e9b-973d-33b0e5983049" providerId="AD" clId="Web-{4BC92F35-5A48-5AF6-02B3-A4C9E6B432F4}"/>
    <pc:docChg chg="addSld delSld modSld">
      <pc:chgData name="LOUISE JAMIESON" userId="S::2103735@uad.ac.uk::8298dd2c-e410-4e9b-973d-33b0e5983049" providerId="AD" clId="Web-{4BC92F35-5A48-5AF6-02B3-A4C9E6B432F4}" dt="2024-02-13T10:58:55.742" v="36" actId="20577"/>
      <pc:docMkLst>
        <pc:docMk/>
      </pc:docMkLst>
      <pc:sldChg chg="add del">
        <pc:chgData name="LOUISE JAMIESON" userId="S::2103735@uad.ac.uk::8298dd2c-e410-4e9b-973d-33b0e5983049" providerId="AD" clId="Web-{4BC92F35-5A48-5AF6-02B3-A4C9E6B432F4}" dt="2024-02-13T10:53:45.919" v="8"/>
        <pc:sldMkLst>
          <pc:docMk/>
          <pc:sldMk cId="3505329711" sldId="260"/>
        </pc:sldMkLst>
      </pc:sldChg>
      <pc:sldChg chg="del">
        <pc:chgData name="LOUISE JAMIESON" userId="S::2103735@uad.ac.uk::8298dd2c-e410-4e9b-973d-33b0e5983049" providerId="AD" clId="Web-{4BC92F35-5A48-5AF6-02B3-A4C9E6B432F4}" dt="2024-02-13T10:53:53.388" v="9"/>
        <pc:sldMkLst>
          <pc:docMk/>
          <pc:sldMk cId="2387162176" sldId="261"/>
        </pc:sldMkLst>
      </pc:sldChg>
      <pc:sldChg chg="del">
        <pc:chgData name="LOUISE JAMIESON" userId="S::2103735@uad.ac.uk::8298dd2c-e410-4e9b-973d-33b0e5983049" providerId="AD" clId="Web-{4BC92F35-5A48-5AF6-02B3-A4C9E6B432F4}" dt="2024-02-13T10:53:35.200" v="4"/>
        <pc:sldMkLst>
          <pc:docMk/>
          <pc:sldMk cId="139696291" sldId="262"/>
        </pc:sldMkLst>
      </pc:sldChg>
      <pc:sldChg chg="add">
        <pc:chgData name="LOUISE JAMIESON" userId="S::2103735@uad.ac.uk::8298dd2c-e410-4e9b-973d-33b0e5983049" providerId="AD" clId="Web-{4BC92F35-5A48-5AF6-02B3-A4C9E6B432F4}" dt="2024-02-13T10:54:41.655" v="12"/>
        <pc:sldMkLst>
          <pc:docMk/>
          <pc:sldMk cId="4015809075" sldId="267"/>
        </pc:sldMkLst>
      </pc:sldChg>
      <pc:sldChg chg="add">
        <pc:chgData name="LOUISE JAMIESON" userId="S::2103735@uad.ac.uk::8298dd2c-e410-4e9b-973d-33b0e5983049" providerId="AD" clId="Web-{4BC92F35-5A48-5AF6-02B3-A4C9E6B432F4}" dt="2024-02-13T10:54:42.093" v="13"/>
        <pc:sldMkLst>
          <pc:docMk/>
          <pc:sldMk cId="700023845" sldId="269"/>
        </pc:sldMkLst>
      </pc:sldChg>
      <pc:sldChg chg="del">
        <pc:chgData name="LOUISE JAMIESON" userId="S::2103735@uad.ac.uk::8298dd2c-e410-4e9b-973d-33b0e5983049" providerId="AD" clId="Web-{4BC92F35-5A48-5AF6-02B3-A4C9E6B432F4}" dt="2024-02-13T10:54:07.514" v="10"/>
        <pc:sldMkLst>
          <pc:docMk/>
          <pc:sldMk cId="3289257367" sldId="270"/>
        </pc:sldMkLst>
      </pc:sldChg>
      <pc:sldChg chg="add">
        <pc:chgData name="LOUISE JAMIESON" userId="S::2103735@uad.ac.uk::8298dd2c-e410-4e9b-973d-33b0e5983049" providerId="AD" clId="Web-{4BC92F35-5A48-5AF6-02B3-A4C9E6B432F4}" dt="2024-02-13T10:54:41.218" v="11"/>
        <pc:sldMkLst>
          <pc:docMk/>
          <pc:sldMk cId="3777860847" sldId="270"/>
        </pc:sldMkLst>
      </pc:sldChg>
      <pc:sldChg chg="del">
        <pc:chgData name="LOUISE JAMIESON" userId="S::2103735@uad.ac.uk::8298dd2c-e410-4e9b-973d-33b0e5983049" providerId="AD" clId="Web-{4BC92F35-5A48-5AF6-02B3-A4C9E6B432F4}" dt="2024-02-13T10:53:30.622" v="1"/>
        <pc:sldMkLst>
          <pc:docMk/>
          <pc:sldMk cId="417091664" sldId="271"/>
        </pc:sldMkLst>
      </pc:sldChg>
      <pc:sldChg chg="del">
        <pc:chgData name="LOUISE JAMIESON" userId="S::2103735@uad.ac.uk::8298dd2c-e410-4e9b-973d-33b0e5983049" providerId="AD" clId="Web-{4BC92F35-5A48-5AF6-02B3-A4C9E6B432F4}" dt="2024-02-13T10:53:39.216" v="6"/>
        <pc:sldMkLst>
          <pc:docMk/>
          <pc:sldMk cId="1532944158" sldId="272"/>
        </pc:sldMkLst>
      </pc:sldChg>
      <pc:sldChg chg="del">
        <pc:chgData name="LOUISE JAMIESON" userId="S::2103735@uad.ac.uk::8298dd2c-e410-4e9b-973d-33b0e5983049" providerId="AD" clId="Web-{4BC92F35-5A48-5AF6-02B3-A4C9E6B432F4}" dt="2024-02-13T10:53:36.106" v="5"/>
        <pc:sldMkLst>
          <pc:docMk/>
          <pc:sldMk cId="1449967434" sldId="274"/>
        </pc:sldMkLst>
      </pc:sldChg>
      <pc:sldChg chg="del">
        <pc:chgData name="LOUISE JAMIESON" userId="S::2103735@uad.ac.uk::8298dd2c-e410-4e9b-973d-33b0e5983049" providerId="AD" clId="Web-{4BC92F35-5A48-5AF6-02B3-A4C9E6B432F4}" dt="2024-02-13T10:53:31.934" v="2"/>
        <pc:sldMkLst>
          <pc:docMk/>
          <pc:sldMk cId="550930194" sldId="275"/>
        </pc:sldMkLst>
      </pc:sldChg>
      <pc:sldChg chg="del">
        <pc:chgData name="LOUISE JAMIESON" userId="S::2103735@uad.ac.uk::8298dd2c-e410-4e9b-973d-33b0e5983049" providerId="AD" clId="Web-{4BC92F35-5A48-5AF6-02B3-A4C9E6B432F4}" dt="2024-02-13T10:53:24.465" v="0"/>
        <pc:sldMkLst>
          <pc:docMk/>
          <pc:sldMk cId="2401292194" sldId="279"/>
        </pc:sldMkLst>
      </pc:sldChg>
      <pc:sldChg chg="del">
        <pc:chgData name="LOUISE JAMIESON" userId="S::2103735@uad.ac.uk::8298dd2c-e410-4e9b-973d-33b0e5983049" providerId="AD" clId="Web-{4BC92F35-5A48-5AF6-02B3-A4C9E6B432F4}" dt="2024-02-13T10:53:32.262" v="3"/>
        <pc:sldMkLst>
          <pc:docMk/>
          <pc:sldMk cId="1248105470" sldId="280"/>
        </pc:sldMkLst>
      </pc:sldChg>
      <pc:sldChg chg="add">
        <pc:chgData name="LOUISE JAMIESON" userId="S::2103735@uad.ac.uk::8298dd2c-e410-4e9b-973d-33b0e5983049" providerId="AD" clId="Web-{4BC92F35-5A48-5AF6-02B3-A4C9E6B432F4}" dt="2024-02-13T10:54:42.437" v="14"/>
        <pc:sldMkLst>
          <pc:docMk/>
          <pc:sldMk cId="1121414805" sldId="283"/>
        </pc:sldMkLst>
      </pc:sldChg>
      <pc:sldChg chg="add">
        <pc:chgData name="LOUISE JAMIESON" userId="S::2103735@uad.ac.uk::8298dd2c-e410-4e9b-973d-33b0e5983049" providerId="AD" clId="Web-{4BC92F35-5A48-5AF6-02B3-A4C9E6B432F4}" dt="2024-02-13T10:54:42.765" v="15"/>
        <pc:sldMkLst>
          <pc:docMk/>
          <pc:sldMk cId="3626247757" sldId="284"/>
        </pc:sldMkLst>
      </pc:sldChg>
      <pc:sldChg chg="addSp delSp modSp new">
        <pc:chgData name="LOUISE JAMIESON" userId="S::2103735@uad.ac.uk::8298dd2c-e410-4e9b-973d-33b0e5983049" providerId="AD" clId="Web-{4BC92F35-5A48-5AF6-02B3-A4C9E6B432F4}" dt="2024-02-13T10:58:55.742" v="36" actId="20577"/>
        <pc:sldMkLst>
          <pc:docMk/>
          <pc:sldMk cId="1539708347" sldId="285"/>
        </pc:sldMkLst>
        <pc:spChg chg="mod">
          <ac:chgData name="LOUISE JAMIESON" userId="S::2103735@uad.ac.uk::8298dd2c-e410-4e9b-973d-33b0e5983049" providerId="AD" clId="Web-{4BC92F35-5A48-5AF6-02B3-A4C9E6B432F4}" dt="2024-02-13T10:58:55.742" v="36" actId="20577"/>
          <ac:spMkLst>
            <pc:docMk/>
            <pc:sldMk cId="1539708347" sldId="285"/>
            <ac:spMk id="2" creationId="{FB1A1043-B220-1546-0216-75B00FFCA86E}"/>
          </ac:spMkLst>
        </pc:spChg>
        <pc:spChg chg="del">
          <ac:chgData name="LOUISE JAMIESON" userId="S::2103735@uad.ac.uk::8298dd2c-e410-4e9b-973d-33b0e5983049" providerId="AD" clId="Web-{4BC92F35-5A48-5AF6-02B3-A4C9E6B432F4}" dt="2024-02-13T10:57:48.193" v="17"/>
          <ac:spMkLst>
            <pc:docMk/>
            <pc:sldMk cId="1539708347" sldId="285"/>
            <ac:spMk id="3" creationId="{4B310297-FBC8-4F1A-51E4-2E0AECA7980C}"/>
          </ac:spMkLst>
        </pc:spChg>
        <pc:spChg chg="add del mod">
          <ac:chgData name="LOUISE JAMIESON" userId="S::2103735@uad.ac.uk::8298dd2c-e410-4e9b-973d-33b0e5983049" providerId="AD" clId="Web-{4BC92F35-5A48-5AF6-02B3-A4C9E6B432F4}" dt="2024-02-13T10:57:52.756" v="20"/>
          <ac:spMkLst>
            <pc:docMk/>
            <pc:sldMk cId="1539708347" sldId="285"/>
            <ac:spMk id="4" creationId="{7C0BF6CB-54B0-03A2-40AA-0ECB0EF434D3}"/>
          </ac:spMkLst>
        </pc:spChg>
        <pc:picChg chg="add mod modCrop">
          <ac:chgData name="LOUISE JAMIESON" userId="S::2103735@uad.ac.uk::8298dd2c-e410-4e9b-973d-33b0e5983049" providerId="AD" clId="Web-{4BC92F35-5A48-5AF6-02B3-A4C9E6B432F4}" dt="2024-02-13T10:58:48.023" v="33" actId="14100"/>
          <ac:picMkLst>
            <pc:docMk/>
            <pc:sldMk cId="1539708347" sldId="285"/>
            <ac:picMk id="5" creationId="{8EC4B765-8135-BB0D-7968-F845F2FB3A08}"/>
          </ac:picMkLst>
        </pc:picChg>
        <pc:picChg chg="add mod modCrop">
          <ac:chgData name="LOUISE JAMIESON" userId="S::2103735@uad.ac.uk::8298dd2c-e410-4e9b-973d-33b0e5983049" providerId="AD" clId="Web-{4BC92F35-5A48-5AF6-02B3-A4C9E6B432F4}" dt="2024-02-13T10:58:45.289" v="32" actId="14100"/>
          <ac:picMkLst>
            <pc:docMk/>
            <pc:sldMk cId="1539708347" sldId="285"/>
            <ac:picMk id="6" creationId="{AAB4D929-2F0B-D86F-1B99-03383F279D4E}"/>
          </ac:picMkLst>
        </pc:picChg>
      </pc:sldChg>
    </pc:docChg>
  </pc:docChgLst>
  <pc:docChgLst>
    <pc:chgData name="LOUISE JAMIESON" userId="S::2103735@uad.ac.uk::8298dd2c-e410-4e9b-973d-33b0e5983049" providerId="AD" clId="Web-{95107E52-DF2A-E2CE-0A0F-A3A6E2CEBA94}"/>
    <pc:docChg chg="addSld delSld modSld sldOrd">
      <pc:chgData name="LOUISE JAMIESON" userId="S::2103735@uad.ac.uk::8298dd2c-e410-4e9b-973d-33b0e5983049" providerId="AD" clId="Web-{95107E52-DF2A-E2CE-0A0F-A3A6E2CEBA94}" dt="2024-01-24T15:58:13.527" v="31" actId="20577"/>
      <pc:docMkLst>
        <pc:docMk/>
      </pc:docMkLst>
      <pc:sldChg chg="modSp">
        <pc:chgData name="LOUISE JAMIESON" userId="S::2103735@uad.ac.uk::8298dd2c-e410-4e9b-973d-33b0e5983049" providerId="AD" clId="Web-{95107E52-DF2A-E2CE-0A0F-A3A6E2CEBA94}" dt="2024-01-24T15:56:24.754" v="27" actId="20577"/>
        <pc:sldMkLst>
          <pc:docMk/>
          <pc:sldMk cId="2848772790" sldId="257"/>
        </pc:sldMkLst>
        <pc:spChg chg="mod">
          <ac:chgData name="LOUISE JAMIESON" userId="S::2103735@uad.ac.uk::8298dd2c-e410-4e9b-973d-33b0e5983049" providerId="AD" clId="Web-{95107E52-DF2A-E2CE-0A0F-A3A6E2CEBA94}" dt="2024-01-24T15:56:24.754" v="27" actId="20577"/>
          <ac:spMkLst>
            <pc:docMk/>
            <pc:sldMk cId="2848772790" sldId="257"/>
            <ac:spMk id="2" creationId="{188DBD86-7C18-4975-22D4-F3DFE1E3D817}"/>
          </ac:spMkLst>
        </pc:spChg>
      </pc:sldChg>
      <pc:sldChg chg="del">
        <pc:chgData name="LOUISE JAMIESON" userId="S::2103735@uad.ac.uk::8298dd2c-e410-4e9b-973d-33b0e5983049" providerId="AD" clId="Web-{95107E52-DF2A-E2CE-0A0F-A3A6E2CEBA94}" dt="2024-01-24T15:55:51.548" v="14"/>
        <pc:sldMkLst>
          <pc:docMk/>
          <pc:sldMk cId="2712706428" sldId="258"/>
        </pc:sldMkLst>
      </pc:sldChg>
      <pc:sldChg chg="del">
        <pc:chgData name="LOUISE JAMIESON" userId="S::2103735@uad.ac.uk::8298dd2c-e410-4e9b-973d-33b0e5983049" providerId="AD" clId="Web-{95107E52-DF2A-E2CE-0A0F-A3A6E2CEBA94}" dt="2024-01-24T15:57:05.585" v="29"/>
        <pc:sldMkLst>
          <pc:docMk/>
          <pc:sldMk cId="38206786" sldId="264"/>
        </pc:sldMkLst>
      </pc:sldChg>
      <pc:sldChg chg="modSp add replId">
        <pc:chgData name="LOUISE JAMIESON" userId="S::2103735@uad.ac.uk::8298dd2c-e410-4e9b-973d-33b0e5983049" providerId="AD" clId="Web-{95107E52-DF2A-E2CE-0A0F-A3A6E2CEBA94}" dt="2024-01-24T15:58:13.527" v="31" actId="20577"/>
        <pc:sldMkLst>
          <pc:docMk/>
          <pc:sldMk cId="1638638284" sldId="266"/>
        </pc:sldMkLst>
        <pc:spChg chg="mod">
          <ac:chgData name="LOUISE JAMIESON" userId="S::2103735@uad.ac.uk::8298dd2c-e410-4e9b-973d-33b0e5983049" providerId="AD" clId="Web-{95107E52-DF2A-E2CE-0A0F-A3A6E2CEBA94}" dt="2024-01-24T15:53:40.492" v="6" actId="20577"/>
          <ac:spMkLst>
            <pc:docMk/>
            <pc:sldMk cId="1638638284" sldId="266"/>
            <ac:spMk id="2" creationId="{5FBE6432-EA8D-2B05-74BE-D7FFA1645300}"/>
          </ac:spMkLst>
        </pc:spChg>
        <pc:spChg chg="mod">
          <ac:chgData name="LOUISE JAMIESON" userId="S::2103735@uad.ac.uk::8298dd2c-e410-4e9b-973d-33b0e5983049" providerId="AD" clId="Web-{95107E52-DF2A-E2CE-0A0F-A3A6E2CEBA94}" dt="2024-01-24T15:58:13.527" v="31" actId="20577"/>
          <ac:spMkLst>
            <pc:docMk/>
            <pc:sldMk cId="1638638284" sldId="266"/>
            <ac:spMk id="3" creationId="{439FC92C-B5EB-39DB-5B36-29B7E6C0146E}"/>
          </ac:spMkLst>
        </pc:spChg>
      </pc:sldChg>
      <pc:sldChg chg="modSp add replId">
        <pc:chgData name="LOUISE JAMIESON" userId="S::2103735@uad.ac.uk::8298dd2c-e410-4e9b-973d-33b0e5983049" providerId="AD" clId="Web-{95107E52-DF2A-E2CE-0A0F-A3A6E2CEBA94}" dt="2024-01-24T15:54:02.274" v="13" actId="20577"/>
        <pc:sldMkLst>
          <pc:docMk/>
          <pc:sldMk cId="3899391204" sldId="268"/>
        </pc:sldMkLst>
        <pc:spChg chg="mod">
          <ac:chgData name="LOUISE JAMIESON" userId="S::2103735@uad.ac.uk::8298dd2c-e410-4e9b-973d-33b0e5983049" providerId="AD" clId="Web-{95107E52-DF2A-E2CE-0A0F-A3A6E2CEBA94}" dt="2024-01-24T15:54:02.274" v="13" actId="20577"/>
          <ac:spMkLst>
            <pc:docMk/>
            <pc:sldMk cId="3899391204" sldId="268"/>
            <ac:spMk id="2" creationId="{1FAC82B2-65C8-B1CA-A6BA-0CEAAFD58B58}"/>
          </ac:spMkLst>
        </pc:spChg>
      </pc:sldChg>
      <pc:sldChg chg="ord">
        <pc:chgData name="LOUISE JAMIESON" userId="S::2103735@uad.ac.uk::8298dd2c-e410-4e9b-973d-33b0e5983049" providerId="AD" clId="Web-{95107E52-DF2A-E2CE-0A0F-A3A6E2CEBA94}" dt="2024-01-24T15:57:27.665" v="30"/>
        <pc:sldMkLst>
          <pc:docMk/>
          <pc:sldMk cId="3289257367" sldId="270"/>
        </pc:sldMkLst>
      </pc:sldChg>
      <pc:sldChg chg="ord">
        <pc:chgData name="LOUISE JAMIESON" userId="S::2103735@uad.ac.uk::8298dd2c-e410-4e9b-973d-33b0e5983049" providerId="AD" clId="Web-{95107E52-DF2A-E2CE-0A0F-A3A6E2CEBA94}" dt="2024-01-24T15:56:32.973" v="28"/>
        <pc:sldMkLst>
          <pc:docMk/>
          <pc:sldMk cId="417091664" sldId="271"/>
        </pc:sldMkLst>
      </pc:sldChg>
    </pc:docChg>
  </pc:docChgLst>
  <pc:docChgLst>
    <pc:chgData name="LOUISE JAMIESON" userId="S::2103735@uad.ac.uk::8298dd2c-e410-4e9b-973d-33b0e5983049" providerId="AD" clId="Web-{47BA486F-573A-1B1A-5E2E-7AC2E0F97FF6}"/>
    <pc:docChg chg="modSld">
      <pc:chgData name="LOUISE JAMIESON" userId="S::2103735@uad.ac.uk::8298dd2c-e410-4e9b-973d-33b0e5983049" providerId="AD" clId="Web-{47BA486F-573A-1B1A-5E2E-7AC2E0F97FF6}" dt="2024-01-28T02:22:09.599" v="256" actId="1076"/>
      <pc:docMkLst>
        <pc:docMk/>
      </pc:docMkLst>
      <pc:sldChg chg="modSp">
        <pc:chgData name="LOUISE JAMIESON" userId="S::2103735@uad.ac.uk::8298dd2c-e410-4e9b-973d-33b0e5983049" providerId="AD" clId="Web-{47BA486F-573A-1B1A-5E2E-7AC2E0F97FF6}" dt="2024-01-27T18:28:41.040" v="183" actId="20577"/>
        <pc:sldMkLst>
          <pc:docMk/>
          <pc:sldMk cId="2848772790" sldId="257"/>
        </pc:sldMkLst>
        <pc:spChg chg="mod">
          <ac:chgData name="LOUISE JAMIESON" userId="S::2103735@uad.ac.uk::8298dd2c-e410-4e9b-973d-33b0e5983049" providerId="AD" clId="Web-{47BA486F-573A-1B1A-5E2E-7AC2E0F97FF6}" dt="2024-01-27T18:28:41.040" v="183" actId="20577"/>
          <ac:spMkLst>
            <pc:docMk/>
            <pc:sldMk cId="2848772790" sldId="257"/>
            <ac:spMk id="2" creationId="{188DBD86-7C18-4975-22D4-F3DFE1E3D817}"/>
          </ac:spMkLst>
        </pc:spChg>
        <pc:spChg chg="mod">
          <ac:chgData name="LOUISE JAMIESON" userId="S::2103735@uad.ac.uk::8298dd2c-e410-4e9b-973d-33b0e5983049" providerId="AD" clId="Web-{47BA486F-573A-1B1A-5E2E-7AC2E0F97FF6}" dt="2024-01-27T18:28:37.274" v="182" actId="20577"/>
          <ac:spMkLst>
            <pc:docMk/>
            <pc:sldMk cId="2848772790" sldId="257"/>
            <ac:spMk id="3" creationId="{5E3F6E2A-2A02-6E26-0CCF-0F3570BAE3FD}"/>
          </ac:spMkLst>
        </pc:spChg>
      </pc:sldChg>
      <pc:sldChg chg="modSp">
        <pc:chgData name="LOUISE JAMIESON" userId="S::2103735@uad.ac.uk::8298dd2c-e410-4e9b-973d-33b0e5983049" providerId="AD" clId="Web-{47BA486F-573A-1B1A-5E2E-7AC2E0F97FF6}" dt="2024-01-27T18:29:53.749" v="200" actId="20577"/>
        <pc:sldMkLst>
          <pc:docMk/>
          <pc:sldMk cId="3505329711" sldId="260"/>
        </pc:sldMkLst>
        <pc:spChg chg="mod">
          <ac:chgData name="LOUISE JAMIESON" userId="S::2103735@uad.ac.uk::8298dd2c-e410-4e9b-973d-33b0e5983049" providerId="AD" clId="Web-{47BA486F-573A-1B1A-5E2E-7AC2E0F97FF6}" dt="2024-01-27T18:29:49.186" v="199" actId="20577"/>
          <ac:spMkLst>
            <pc:docMk/>
            <pc:sldMk cId="3505329711" sldId="260"/>
            <ac:spMk id="2" creationId="{20516DB6-93BE-5F67-A140-C99EEFF4F7D9}"/>
          </ac:spMkLst>
        </pc:spChg>
        <pc:spChg chg="mod">
          <ac:chgData name="LOUISE JAMIESON" userId="S::2103735@uad.ac.uk::8298dd2c-e410-4e9b-973d-33b0e5983049" providerId="AD" clId="Web-{47BA486F-573A-1B1A-5E2E-7AC2E0F97FF6}" dt="2024-01-27T18:29:53.749" v="200" actId="20577"/>
          <ac:spMkLst>
            <pc:docMk/>
            <pc:sldMk cId="3505329711" sldId="260"/>
            <ac:spMk id="3" creationId="{7CF273B7-76AF-68D7-257B-FE7E9AD7B326}"/>
          </ac:spMkLst>
        </pc:spChg>
      </pc:sldChg>
      <pc:sldChg chg="modSp">
        <pc:chgData name="LOUISE JAMIESON" userId="S::2103735@uad.ac.uk::8298dd2c-e410-4e9b-973d-33b0e5983049" providerId="AD" clId="Web-{47BA486F-573A-1B1A-5E2E-7AC2E0F97FF6}" dt="2024-01-27T18:27:56.959" v="175" actId="20577"/>
        <pc:sldMkLst>
          <pc:docMk/>
          <pc:sldMk cId="2387162176" sldId="261"/>
        </pc:sldMkLst>
        <pc:spChg chg="mod">
          <ac:chgData name="LOUISE JAMIESON" userId="S::2103735@uad.ac.uk::8298dd2c-e410-4e9b-973d-33b0e5983049" providerId="AD" clId="Web-{47BA486F-573A-1B1A-5E2E-7AC2E0F97FF6}" dt="2024-01-27T18:27:56.959" v="175" actId="20577"/>
          <ac:spMkLst>
            <pc:docMk/>
            <pc:sldMk cId="2387162176" sldId="261"/>
            <ac:spMk id="2" creationId="{1DBB79FD-A4A6-400D-A1BB-A63325CFBB17}"/>
          </ac:spMkLst>
        </pc:spChg>
        <pc:spChg chg="mod">
          <ac:chgData name="LOUISE JAMIESON" userId="S::2103735@uad.ac.uk::8298dd2c-e410-4e9b-973d-33b0e5983049" providerId="AD" clId="Web-{47BA486F-573A-1B1A-5E2E-7AC2E0F97FF6}" dt="2024-01-27T18:27:54.240" v="174" actId="20577"/>
          <ac:spMkLst>
            <pc:docMk/>
            <pc:sldMk cId="2387162176" sldId="261"/>
            <ac:spMk id="3" creationId="{F5261936-D99D-02AC-97FC-B43E6A9CAFCB}"/>
          </ac:spMkLst>
        </pc:spChg>
      </pc:sldChg>
      <pc:sldChg chg="modSp">
        <pc:chgData name="LOUISE JAMIESON" userId="S::2103735@uad.ac.uk::8298dd2c-e410-4e9b-973d-33b0e5983049" providerId="AD" clId="Web-{47BA486F-573A-1B1A-5E2E-7AC2E0F97FF6}" dt="2024-01-27T18:29:36.919" v="196" actId="20577"/>
        <pc:sldMkLst>
          <pc:docMk/>
          <pc:sldMk cId="139696291" sldId="262"/>
        </pc:sldMkLst>
        <pc:spChg chg="mod">
          <ac:chgData name="LOUISE JAMIESON" userId="S::2103735@uad.ac.uk::8298dd2c-e410-4e9b-973d-33b0e5983049" providerId="AD" clId="Web-{47BA486F-573A-1B1A-5E2E-7AC2E0F97FF6}" dt="2024-01-27T18:29:36.919" v="196" actId="20577"/>
          <ac:spMkLst>
            <pc:docMk/>
            <pc:sldMk cId="139696291" sldId="262"/>
            <ac:spMk id="2" creationId="{2E57C118-C468-B884-4688-ACE301EB1125}"/>
          </ac:spMkLst>
        </pc:spChg>
        <pc:spChg chg="mod">
          <ac:chgData name="LOUISE JAMIESON" userId="S::2103735@uad.ac.uk::8298dd2c-e410-4e9b-973d-33b0e5983049" providerId="AD" clId="Web-{47BA486F-573A-1B1A-5E2E-7AC2E0F97FF6}" dt="2024-01-27T18:29:34.294" v="195" actId="20577"/>
          <ac:spMkLst>
            <pc:docMk/>
            <pc:sldMk cId="139696291" sldId="262"/>
            <ac:spMk id="3" creationId="{DAADE7ED-1262-FC59-232B-3DBE0992CDE7}"/>
          </ac:spMkLst>
        </pc:spChg>
      </pc:sldChg>
      <pc:sldChg chg="modSp">
        <pc:chgData name="LOUISE JAMIESON" userId="S::2103735@uad.ac.uk::8298dd2c-e410-4e9b-973d-33b0e5983049" providerId="AD" clId="Web-{47BA486F-573A-1B1A-5E2E-7AC2E0F97FF6}" dt="2024-01-27T18:29:07.198" v="188" actId="20577"/>
        <pc:sldMkLst>
          <pc:docMk/>
          <pc:sldMk cId="3693995762" sldId="265"/>
        </pc:sldMkLst>
        <pc:spChg chg="mod">
          <ac:chgData name="LOUISE JAMIESON" userId="S::2103735@uad.ac.uk::8298dd2c-e410-4e9b-973d-33b0e5983049" providerId="AD" clId="Web-{47BA486F-573A-1B1A-5E2E-7AC2E0F97FF6}" dt="2024-01-27T18:29:02.667" v="186" actId="20577"/>
          <ac:spMkLst>
            <pc:docMk/>
            <pc:sldMk cId="3693995762" sldId="265"/>
            <ac:spMk id="2" creationId="{792BABE8-D140-B915-5B28-D80340A853A4}"/>
          </ac:spMkLst>
        </pc:spChg>
        <pc:spChg chg="mod">
          <ac:chgData name="LOUISE JAMIESON" userId="S::2103735@uad.ac.uk::8298dd2c-e410-4e9b-973d-33b0e5983049" providerId="AD" clId="Web-{47BA486F-573A-1B1A-5E2E-7AC2E0F97FF6}" dt="2024-01-27T18:29:07.198" v="188" actId="20577"/>
          <ac:spMkLst>
            <pc:docMk/>
            <pc:sldMk cId="3693995762" sldId="265"/>
            <ac:spMk id="3" creationId="{75721B5B-12DD-A95C-CC06-52C83493DE9D}"/>
          </ac:spMkLst>
        </pc:spChg>
      </pc:sldChg>
      <pc:sldChg chg="modSp">
        <pc:chgData name="LOUISE JAMIESON" userId="S::2103735@uad.ac.uk::8298dd2c-e410-4e9b-973d-33b0e5983049" providerId="AD" clId="Web-{47BA486F-573A-1B1A-5E2E-7AC2E0F97FF6}" dt="2024-01-28T02:22:09.599" v="256" actId="1076"/>
        <pc:sldMkLst>
          <pc:docMk/>
          <pc:sldMk cId="1638638284" sldId="266"/>
        </pc:sldMkLst>
        <pc:spChg chg="mod">
          <ac:chgData name="LOUISE JAMIESON" userId="S::2103735@uad.ac.uk::8298dd2c-e410-4e9b-973d-33b0e5983049" providerId="AD" clId="Web-{47BA486F-573A-1B1A-5E2E-7AC2E0F97FF6}" dt="2024-01-28T02:22:03.942" v="255" actId="20577"/>
          <ac:spMkLst>
            <pc:docMk/>
            <pc:sldMk cId="1638638284" sldId="266"/>
            <ac:spMk id="4" creationId="{E00F7A7D-429B-CC7F-D2EC-5F884C69952E}"/>
          </ac:spMkLst>
        </pc:spChg>
        <pc:picChg chg="mod">
          <ac:chgData name="LOUISE JAMIESON" userId="S::2103735@uad.ac.uk::8298dd2c-e410-4e9b-973d-33b0e5983049" providerId="AD" clId="Web-{47BA486F-573A-1B1A-5E2E-7AC2E0F97FF6}" dt="2024-01-28T02:22:09.599" v="256" actId="1076"/>
          <ac:picMkLst>
            <pc:docMk/>
            <pc:sldMk cId="1638638284" sldId="266"/>
            <ac:picMk id="3" creationId="{6CF4AE0F-CD0F-4D85-EBE8-05DEA2384382}"/>
          </ac:picMkLst>
        </pc:picChg>
      </pc:sldChg>
      <pc:sldChg chg="modSp">
        <pc:chgData name="LOUISE JAMIESON" userId="S::2103735@uad.ac.uk::8298dd2c-e410-4e9b-973d-33b0e5983049" providerId="AD" clId="Web-{47BA486F-573A-1B1A-5E2E-7AC2E0F97FF6}" dt="2024-01-27T18:28:28.727" v="181" actId="20577"/>
        <pc:sldMkLst>
          <pc:docMk/>
          <pc:sldMk cId="3899391204" sldId="268"/>
        </pc:sldMkLst>
        <pc:spChg chg="mod">
          <ac:chgData name="LOUISE JAMIESON" userId="S::2103735@uad.ac.uk::8298dd2c-e410-4e9b-973d-33b0e5983049" providerId="AD" clId="Web-{47BA486F-573A-1B1A-5E2E-7AC2E0F97FF6}" dt="2024-01-27T18:28:25.226" v="180" actId="20577"/>
          <ac:spMkLst>
            <pc:docMk/>
            <pc:sldMk cId="3899391204" sldId="268"/>
            <ac:spMk id="2" creationId="{1FAC82B2-65C8-B1CA-A6BA-0CEAAFD58B58}"/>
          </ac:spMkLst>
        </pc:spChg>
        <pc:spChg chg="mod">
          <ac:chgData name="LOUISE JAMIESON" userId="S::2103735@uad.ac.uk::8298dd2c-e410-4e9b-973d-33b0e5983049" providerId="AD" clId="Web-{47BA486F-573A-1B1A-5E2E-7AC2E0F97FF6}" dt="2024-01-27T18:28:28.727" v="181" actId="20577"/>
          <ac:spMkLst>
            <pc:docMk/>
            <pc:sldMk cId="3899391204" sldId="268"/>
            <ac:spMk id="3" creationId="{6816ACBE-F50B-3D33-42C6-EB98A8860045}"/>
          </ac:spMkLst>
        </pc:spChg>
      </pc:sldChg>
      <pc:sldChg chg="modSp">
        <pc:chgData name="LOUISE JAMIESON" userId="S::2103735@uad.ac.uk::8298dd2c-e410-4e9b-973d-33b0e5983049" providerId="AD" clId="Web-{47BA486F-573A-1B1A-5E2E-7AC2E0F97FF6}" dt="2024-01-27T18:28:58.682" v="185" actId="20577"/>
        <pc:sldMkLst>
          <pc:docMk/>
          <pc:sldMk cId="602104194" sldId="269"/>
        </pc:sldMkLst>
        <pc:spChg chg="mod">
          <ac:chgData name="LOUISE JAMIESON" userId="S::2103735@uad.ac.uk::8298dd2c-e410-4e9b-973d-33b0e5983049" providerId="AD" clId="Web-{47BA486F-573A-1B1A-5E2E-7AC2E0F97FF6}" dt="2024-01-27T18:28:55.682" v="184" actId="20577"/>
          <ac:spMkLst>
            <pc:docMk/>
            <pc:sldMk cId="602104194" sldId="269"/>
            <ac:spMk id="2" creationId="{7A7A6381-2CA2-EE2E-705C-6853AF8A4240}"/>
          </ac:spMkLst>
        </pc:spChg>
        <pc:spChg chg="mod">
          <ac:chgData name="LOUISE JAMIESON" userId="S::2103735@uad.ac.uk::8298dd2c-e410-4e9b-973d-33b0e5983049" providerId="AD" clId="Web-{47BA486F-573A-1B1A-5E2E-7AC2E0F97FF6}" dt="2024-01-27T18:28:58.682" v="185" actId="20577"/>
          <ac:spMkLst>
            <pc:docMk/>
            <pc:sldMk cId="602104194" sldId="269"/>
            <ac:spMk id="3" creationId="{AEBCE5AB-B380-8877-E2A3-A0D07EA84866}"/>
          </ac:spMkLst>
        </pc:spChg>
      </pc:sldChg>
      <pc:sldChg chg="modSp">
        <pc:chgData name="LOUISE JAMIESON" userId="S::2103735@uad.ac.uk::8298dd2c-e410-4e9b-973d-33b0e5983049" providerId="AD" clId="Web-{47BA486F-573A-1B1A-5E2E-7AC2E0F97FF6}" dt="2024-01-27T18:27:49.036" v="172" actId="20577"/>
        <pc:sldMkLst>
          <pc:docMk/>
          <pc:sldMk cId="3289257367" sldId="270"/>
        </pc:sldMkLst>
        <pc:spChg chg="mod">
          <ac:chgData name="LOUISE JAMIESON" userId="S::2103735@uad.ac.uk::8298dd2c-e410-4e9b-973d-33b0e5983049" providerId="AD" clId="Web-{47BA486F-573A-1B1A-5E2E-7AC2E0F97FF6}" dt="2024-01-27T18:27:37.098" v="171" actId="20577"/>
          <ac:spMkLst>
            <pc:docMk/>
            <pc:sldMk cId="3289257367" sldId="270"/>
            <ac:spMk id="2" creationId="{C140BC54-25E8-3472-118F-DB933458F766}"/>
          </ac:spMkLst>
        </pc:spChg>
        <pc:spChg chg="mod">
          <ac:chgData name="LOUISE JAMIESON" userId="S::2103735@uad.ac.uk::8298dd2c-e410-4e9b-973d-33b0e5983049" providerId="AD" clId="Web-{47BA486F-573A-1B1A-5E2E-7AC2E0F97FF6}" dt="2024-01-27T18:27:49.036" v="172" actId="20577"/>
          <ac:spMkLst>
            <pc:docMk/>
            <pc:sldMk cId="3289257367" sldId="270"/>
            <ac:spMk id="3" creationId="{E183D3F7-7C5E-67A7-3674-6EFEBE8A37FD}"/>
          </ac:spMkLst>
        </pc:spChg>
      </pc:sldChg>
      <pc:sldChg chg="addSp delSp modSp">
        <pc:chgData name="LOUISE JAMIESON" userId="S::2103735@uad.ac.uk::8298dd2c-e410-4e9b-973d-33b0e5983049" providerId="AD" clId="Web-{47BA486F-573A-1B1A-5E2E-7AC2E0F97FF6}" dt="2024-01-27T22:04:54.043" v="249" actId="1076"/>
        <pc:sldMkLst>
          <pc:docMk/>
          <pc:sldMk cId="417091664" sldId="271"/>
        </pc:sldMkLst>
        <pc:spChg chg="mod">
          <ac:chgData name="LOUISE JAMIESON" userId="S::2103735@uad.ac.uk::8298dd2c-e410-4e9b-973d-33b0e5983049" providerId="AD" clId="Web-{47BA486F-573A-1B1A-5E2E-7AC2E0F97FF6}" dt="2024-01-27T18:27:31.519" v="170" actId="20577"/>
          <ac:spMkLst>
            <pc:docMk/>
            <pc:sldMk cId="417091664" sldId="271"/>
            <ac:spMk id="2" creationId="{EC2DFFD1-66B6-D478-85C7-3D96F32EBC27}"/>
          </ac:spMkLst>
        </pc:spChg>
        <pc:spChg chg="del">
          <ac:chgData name="LOUISE JAMIESON" userId="S::2103735@uad.ac.uk::8298dd2c-e410-4e9b-973d-33b0e5983049" providerId="AD" clId="Web-{47BA486F-573A-1B1A-5E2E-7AC2E0F97FF6}" dt="2024-01-27T18:19:40.312" v="0"/>
          <ac:spMkLst>
            <pc:docMk/>
            <pc:sldMk cId="417091664" sldId="271"/>
            <ac:spMk id="3" creationId="{159FFB15-2F74-A4C3-429E-02E4668C0389}"/>
          </ac:spMkLst>
        </pc:spChg>
        <pc:spChg chg="add del mod">
          <ac:chgData name="LOUISE JAMIESON" userId="S::2103735@uad.ac.uk::8298dd2c-e410-4e9b-973d-33b0e5983049" providerId="AD" clId="Web-{47BA486F-573A-1B1A-5E2E-7AC2E0F97FF6}" dt="2024-01-27T22:03:51.275" v="238"/>
          <ac:spMkLst>
            <pc:docMk/>
            <pc:sldMk cId="417091664" sldId="271"/>
            <ac:spMk id="5" creationId="{EF0742C2-BC9E-E7A3-5ACD-2C4BF4AA40AB}"/>
          </ac:spMkLst>
        </pc:spChg>
        <pc:spChg chg="add mod">
          <ac:chgData name="LOUISE JAMIESON" userId="S::2103735@uad.ac.uk::8298dd2c-e410-4e9b-973d-33b0e5983049" providerId="AD" clId="Web-{47BA486F-573A-1B1A-5E2E-7AC2E0F97FF6}" dt="2024-01-27T22:04:08.182" v="240" actId="1076"/>
          <ac:spMkLst>
            <pc:docMk/>
            <pc:sldMk cId="417091664" sldId="271"/>
            <ac:spMk id="6" creationId="{96F5327B-DE45-062E-002E-8C28FFAFD330}"/>
          </ac:spMkLst>
        </pc:spChg>
        <pc:spChg chg="add mod">
          <ac:chgData name="LOUISE JAMIESON" userId="S::2103735@uad.ac.uk::8298dd2c-e410-4e9b-973d-33b0e5983049" providerId="AD" clId="Web-{47BA486F-573A-1B1A-5E2E-7AC2E0F97FF6}" dt="2024-01-27T22:04:14.589" v="241" actId="1076"/>
          <ac:spMkLst>
            <pc:docMk/>
            <pc:sldMk cId="417091664" sldId="271"/>
            <ac:spMk id="7" creationId="{4491D07E-5576-77A1-21D0-92F3BB20C1C0}"/>
          </ac:spMkLst>
        </pc:spChg>
        <pc:spChg chg="add mod">
          <ac:chgData name="LOUISE JAMIESON" userId="S::2103735@uad.ac.uk::8298dd2c-e410-4e9b-973d-33b0e5983049" providerId="AD" clId="Web-{47BA486F-573A-1B1A-5E2E-7AC2E0F97FF6}" dt="2024-01-27T22:04:17.401" v="242" actId="1076"/>
          <ac:spMkLst>
            <pc:docMk/>
            <pc:sldMk cId="417091664" sldId="271"/>
            <ac:spMk id="8" creationId="{0B55D276-56EC-B2F4-F439-30DA69D73FC0}"/>
          </ac:spMkLst>
        </pc:spChg>
        <pc:spChg chg="add del mod">
          <ac:chgData name="LOUISE JAMIESON" userId="S::2103735@uad.ac.uk::8298dd2c-e410-4e9b-973d-33b0e5983049" providerId="AD" clId="Web-{47BA486F-573A-1B1A-5E2E-7AC2E0F97FF6}" dt="2024-01-27T22:04:23.620" v="244"/>
          <ac:spMkLst>
            <pc:docMk/>
            <pc:sldMk cId="417091664" sldId="271"/>
            <ac:spMk id="9" creationId="{A25D8D38-A258-ABA6-8B98-A2CA36A90564}"/>
          </ac:spMkLst>
        </pc:spChg>
        <pc:spChg chg="add mod">
          <ac:chgData name="LOUISE JAMIESON" userId="S::2103735@uad.ac.uk::8298dd2c-e410-4e9b-973d-33b0e5983049" providerId="AD" clId="Web-{47BA486F-573A-1B1A-5E2E-7AC2E0F97FF6}" dt="2024-01-27T22:04:31.777" v="246" actId="1076"/>
          <ac:spMkLst>
            <pc:docMk/>
            <pc:sldMk cId="417091664" sldId="271"/>
            <ac:spMk id="10" creationId="{7357C26C-024A-6A27-C3DE-D8E7CBCA57B2}"/>
          </ac:spMkLst>
        </pc:spChg>
        <pc:spChg chg="add mod">
          <ac:chgData name="LOUISE JAMIESON" userId="S::2103735@uad.ac.uk::8298dd2c-e410-4e9b-973d-33b0e5983049" providerId="AD" clId="Web-{47BA486F-573A-1B1A-5E2E-7AC2E0F97FF6}" dt="2024-01-27T22:04:28.324" v="245" actId="1076"/>
          <ac:spMkLst>
            <pc:docMk/>
            <pc:sldMk cId="417091664" sldId="271"/>
            <ac:spMk id="11" creationId="{2CF226F2-FE73-9157-8C81-DBE47E27A7B2}"/>
          </ac:spMkLst>
        </pc:spChg>
        <pc:spChg chg="add del mod">
          <ac:chgData name="LOUISE JAMIESON" userId="S::2103735@uad.ac.uk::8298dd2c-e410-4e9b-973d-33b0e5983049" providerId="AD" clId="Web-{47BA486F-573A-1B1A-5E2E-7AC2E0F97FF6}" dt="2024-01-27T22:04:49.340" v="248"/>
          <ac:spMkLst>
            <pc:docMk/>
            <pc:sldMk cId="417091664" sldId="271"/>
            <ac:spMk id="12" creationId="{324B6DB7-84B1-4611-A675-D775E63E40D4}"/>
          </ac:spMkLst>
        </pc:spChg>
        <pc:spChg chg="add del mod ord">
          <ac:chgData name="LOUISE JAMIESON" userId="S::2103735@uad.ac.uk::8298dd2c-e410-4e9b-973d-33b0e5983049" providerId="AD" clId="Web-{47BA486F-573A-1B1A-5E2E-7AC2E0F97FF6}" dt="2024-01-27T22:03:26.946" v="235"/>
          <ac:spMkLst>
            <pc:docMk/>
            <pc:sldMk cId="417091664" sldId="271"/>
            <ac:spMk id="13" creationId="{FB029DA0-B727-B03F-325F-4513715929D5}"/>
          </ac:spMkLst>
        </pc:spChg>
        <pc:picChg chg="add mod">
          <ac:chgData name="LOUISE JAMIESON" userId="S::2103735@uad.ac.uk::8298dd2c-e410-4e9b-973d-33b0e5983049" providerId="AD" clId="Web-{47BA486F-573A-1B1A-5E2E-7AC2E0F97FF6}" dt="2024-01-27T22:04:54.043" v="249" actId="1076"/>
          <ac:picMkLst>
            <pc:docMk/>
            <pc:sldMk cId="417091664" sldId="271"/>
            <ac:picMk id="3" creationId="{FB0694BE-5FCC-A28D-24F2-394BF7F0BA89}"/>
          </ac:picMkLst>
        </pc:picChg>
        <pc:picChg chg="add mod">
          <ac:chgData name="LOUISE JAMIESON" userId="S::2103735@uad.ac.uk::8298dd2c-e410-4e9b-973d-33b0e5983049" providerId="AD" clId="Web-{47BA486F-573A-1B1A-5E2E-7AC2E0F97FF6}" dt="2024-01-27T22:02:55.648" v="231" actId="14100"/>
          <ac:picMkLst>
            <pc:docMk/>
            <pc:sldMk cId="417091664" sldId="271"/>
            <ac:picMk id="4" creationId="{2019FAF1-B49D-AF00-F762-6252A16AC2C2}"/>
          </ac:picMkLst>
        </pc:picChg>
        <pc:picChg chg="add del mod modCrop">
          <ac:chgData name="LOUISE JAMIESON" userId="S::2103735@uad.ac.uk::8298dd2c-e410-4e9b-973d-33b0e5983049" providerId="AD" clId="Web-{47BA486F-573A-1B1A-5E2E-7AC2E0F97FF6}" dt="2024-01-27T22:04:21.527" v="243" actId="1076"/>
          <ac:picMkLst>
            <pc:docMk/>
            <pc:sldMk cId="417091664" sldId="271"/>
            <ac:picMk id="14" creationId="{05237E67-C81E-403F-64B8-55CB9DB18AEB}"/>
          </ac:picMkLst>
        </pc:picChg>
        <pc:picChg chg="add mod">
          <ac:chgData name="LOUISE JAMIESON" userId="S::2103735@uad.ac.uk::8298dd2c-e410-4e9b-973d-33b0e5983049" providerId="AD" clId="Web-{47BA486F-573A-1B1A-5E2E-7AC2E0F97FF6}" dt="2024-01-27T22:04:00.995" v="239" actId="1076"/>
          <ac:picMkLst>
            <pc:docMk/>
            <pc:sldMk cId="417091664" sldId="271"/>
            <ac:picMk id="15" creationId="{E6A79772-4D31-26D3-E1BE-6B30527E2C87}"/>
          </ac:picMkLst>
        </pc:picChg>
      </pc:sldChg>
      <pc:sldChg chg="modSp">
        <pc:chgData name="LOUISE JAMIESON" userId="S::2103735@uad.ac.uk::8298dd2c-e410-4e9b-973d-33b0e5983049" providerId="AD" clId="Web-{47BA486F-573A-1B1A-5E2E-7AC2E0F97FF6}" dt="2024-01-27T18:28:07.600" v="177" actId="20577"/>
        <pc:sldMkLst>
          <pc:docMk/>
          <pc:sldMk cId="1532944158" sldId="272"/>
        </pc:sldMkLst>
        <pc:spChg chg="mod">
          <ac:chgData name="LOUISE JAMIESON" userId="S::2103735@uad.ac.uk::8298dd2c-e410-4e9b-973d-33b0e5983049" providerId="AD" clId="Web-{47BA486F-573A-1B1A-5E2E-7AC2E0F97FF6}" dt="2024-01-27T18:28:02.381" v="176" actId="20577"/>
          <ac:spMkLst>
            <pc:docMk/>
            <pc:sldMk cId="1532944158" sldId="272"/>
            <ac:spMk id="2" creationId="{337DA4F3-DDCE-4C3C-4847-5C8612B66954}"/>
          </ac:spMkLst>
        </pc:spChg>
        <pc:spChg chg="mod">
          <ac:chgData name="LOUISE JAMIESON" userId="S::2103735@uad.ac.uk::8298dd2c-e410-4e9b-973d-33b0e5983049" providerId="AD" clId="Web-{47BA486F-573A-1B1A-5E2E-7AC2E0F97FF6}" dt="2024-01-27T18:28:07.600" v="177" actId="20577"/>
          <ac:spMkLst>
            <pc:docMk/>
            <pc:sldMk cId="1532944158" sldId="272"/>
            <ac:spMk id="3" creationId="{71FF9445-952F-0958-D048-F512F464BD4B}"/>
          </ac:spMkLst>
        </pc:spChg>
      </pc:sldChg>
      <pc:sldChg chg="modSp">
        <pc:chgData name="LOUISE JAMIESON" userId="S::2103735@uad.ac.uk::8298dd2c-e410-4e9b-973d-33b0e5983049" providerId="AD" clId="Web-{47BA486F-573A-1B1A-5E2E-7AC2E0F97FF6}" dt="2024-01-27T18:29:27.544" v="193" actId="20577"/>
        <pc:sldMkLst>
          <pc:docMk/>
          <pc:sldMk cId="1449967434" sldId="274"/>
        </pc:sldMkLst>
        <pc:spChg chg="mod">
          <ac:chgData name="LOUISE JAMIESON" userId="S::2103735@uad.ac.uk::8298dd2c-e410-4e9b-973d-33b0e5983049" providerId="AD" clId="Web-{47BA486F-573A-1B1A-5E2E-7AC2E0F97FF6}" dt="2024-01-27T18:29:15.996" v="190" actId="20577"/>
          <ac:spMkLst>
            <pc:docMk/>
            <pc:sldMk cId="1449967434" sldId="274"/>
            <ac:spMk id="2" creationId="{B9DC84D4-38E0-B0A6-A69D-696A515800A8}"/>
          </ac:spMkLst>
        </pc:spChg>
        <pc:spChg chg="mod">
          <ac:chgData name="LOUISE JAMIESON" userId="S::2103735@uad.ac.uk::8298dd2c-e410-4e9b-973d-33b0e5983049" providerId="AD" clId="Web-{47BA486F-573A-1B1A-5E2E-7AC2E0F97FF6}" dt="2024-01-27T18:29:13.167" v="189" actId="20577"/>
          <ac:spMkLst>
            <pc:docMk/>
            <pc:sldMk cId="1449967434" sldId="274"/>
            <ac:spMk id="3" creationId="{03D765A4-D26E-5D3A-87FA-FED7F52C1541}"/>
          </ac:spMkLst>
        </pc:spChg>
        <pc:spChg chg="mod">
          <ac:chgData name="LOUISE JAMIESON" userId="S::2103735@uad.ac.uk::8298dd2c-e410-4e9b-973d-33b0e5983049" providerId="AD" clId="Web-{47BA486F-573A-1B1A-5E2E-7AC2E0F97FF6}" dt="2024-01-27T18:29:23.746" v="192" actId="20577"/>
          <ac:spMkLst>
            <pc:docMk/>
            <pc:sldMk cId="1449967434" sldId="274"/>
            <ac:spMk id="4" creationId="{7FE7F817-A106-83CE-D53B-E4F7F6B7144F}"/>
          </ac:spMkLst>
        </pc:spChg>
        <pc:spChg chg="mod">
          <ac:chgData name="LOUISE JAMIESON" userId="S::2103735@uad.ac.uk::8298dd2c-e410-4e9b-973d-33b0e5983049" providerId="AD" clId="Web-{47BA486F-573A-1B1A-5E2E-7AC2E0F97FF6}" dt="2024-01-27T18:29:27.544" v="193" actId="20577"/>
          <ac:spMkLst>
            <pc:docMk/>
            <pc:sldMk cId="1449967434" sldId="274"/>
            <ac:spMk id="6" creationId="{5E2C60BA-E7EC-ACF3-6991-79CA378E5D83}"/>
          </ac:spMkLst>
        </pc:spChg>
        <pc:spChg chg="mod">
          <ac:chgData name="LOUISE JAMIESON" userId="S::2103735@uad.ac.uk::8298dd2c-e410-4e9b-973d-33b0e5983049" providerId="AD" clId="Web-{47BA486F-573A-1B1A-5E2E-7AC2E0F97FF6}" dt="2024-01-27T18:29:20.652" v="191" actId="20577"/>
          <ac:spMkLst>
            <pc:docMk/>
            <pc:sldMk cId="1449967434" sldId="274"/>
            <ac:spMk id="7" creationId="{65B719BF-42E5-0CE5-B331-A7D3B2FA2FFE}"/>
          </ac:spMkLst>
        </pc:spChg>
      </pc:sldChg>
      <pc:sldChg chg="modSp">
        <pc:chgData name="LOUISE JAMIESON" userId="S::2103735@uad.ac.uk::8298dd2c-e410-4e9b-973d-33b0e5983049" providerId="AD" clId="Web-{47BA486F-573A-1B1A-5E2E-7AC2E0F97FF6}" dt="2024-01-27T18:29:44.951" v="198" actId="20577"/>
        <pc:sldMkLst>
          <pc:docMk/>
          <pc:sldMk cId="550930194" sldId="275"/>
        </pc:sldMkLst>
        <pc:spChg chg="mod">
          <ac:chgData name="LOUISE JAMIESON" userId="S::2103735@uad.ac.uk::8298dd2c-e410-4e9b-973d-33b0e5983049" providerId="AD" clId="Web-{47BA486F-573A-1B1A-5E2E-7AC2E0F97FF6}" dt="2024-01-27T18:29:41.232" v="197" actId="20577"/>
          <ac:spMkLst>
            <pc:docMk/>
            <pc:sldMk cId="550930194" sldId="275"/>
            <ac:spMk id="2" creationId="{0EAE5B00-2C73-66C1-E264-340EF3E9C7E5}"/>
          </ac:spMkLst>
        </pc:spChg>
        <pc:spChg chg="mod">
          <ac:chgData name="LOUISE JAMIESON" userId="S::2103735@uad.ac.uk::8298dd2c-e410-4e9b-973d-33b0e5983049" providerId="AD" clId="Web-{47BA486F-573A-1B1A-5E2E-7AC2E0F97FF6}" dt="2024-01-27T18:29:44.951" v="198" actId="20577"/>
          <ac:spMkLst>
            <pc:docMk/>
            <pc:sldMk cId="550930194" sldId="275"/>
            <ac:spMk id="3" creationId="{9BF740FA-A68B-9D79-2845-7E89CD066E3C}"/>
          </ac:spMkLst>
        </pc:spChg>
      </pc:sldChg>
      <pc:sldChg chg="addSp modSp">
        <pc:chgData name="LOUISE JAMIESON" userId="S::2103735@uad.ac.uk::8298dd2c-e410-4e9b-973d-33b0e5983049" providerId="AD" clId="Web-{47BA486F-573A-1B1A-5E2E-7AC2E0F97FF6}" dt="2024-01-28T02:21:57.098" v="253" actId="14100"/>
        <pc:sldMkLst>
          <pc:docMk/>
          <pc:sldMk cId="2015763097" sldId="277"/>
        </pc:sldMkLst>
        <pc:picChg chg="add mod">
          <ac:chgData name="LOUISE JAMIESON" userId="S::2103735@uad.ac.uk::8298dd2c-e410-4e9b-973d-33b0e5983049" providerId="AD" clId="Web-{47BA486F-573A-1B1A-5E2E-7AC2E0F97FF6}" dt="2024-01-28T02:21:57.098" v="253" actId="14100"/>
          <ac:picMkLst>
            <pc:docMk/>
            <pc:sldMk cId="2015763097" sldId="277"/>
            <ac:picMk id="5" creationId="{2DB0779C-B7C8-4C2C-E9ED-95EBA8605EAE}"/>
          </ac:picMkLst>
        </pc:picChg>
      </pc:sldChg>
      <pc:sldChg chg="modSp">
        <pc:chgData name="LOUISE JAMIESON" userId="S::2103735@uad.ac.uk::8298dd2c-e410-4e9b-973d-33b0e5983049" providerId="AD" clId="Web-{47BA486F-573A-1B1A-5E2E-7AC2E0F97FF6}" dt="2024-01-27T18:28:21.179" v="179" actId="20577"/>
        <pc:sldMkLst>
          <pc:docMk/>
          <pc:sldMk cId="1900261113" sldId="278"/>
        </pc:sldMkLst>
        <pc:spChg chg="mod">
          <ac:chgData name="LOUISE JAMIESON" userId="S::2103735@uad.ac.uk::8298dd2c-e410-4e9b-973d-33b0e5983049" providerId="AD" clId="Web-{47BA486F-573A-1B1A-5E2E-7AC2E0F97FF6}" dt="2024-01-27T18:28:17.648" v="178" actId="20577"/>
          <ac:spMkLst>
            <pc:docMk/>
            <pc:sldMk cId="1900261113" sldId="278"/>
            <ac:spMk id="2" creationId="{D704F48F-7704-F0D4-6E9E-40BA77BB47B7}"/>
          </ac:spMkLst>
        </pc:spChg>
        <pc:spChg chg="mod">
          <ac:chgData name="LOUISE JAMIESON" userId="S::2103735@uad.ac.uk::8298dd2c-e410-4e9b-973d-33b0e5983049" providerId="AD" clId="Web-{47BA486F-573A-1B1A-5E2E-7AC2E0F97FF6}" dt="2024-01-27T18:28:21.179" v="179" actId="20577"/>
          <ac:spMkLst>
            <pc:docMk/>
            <pc:sldMk cId="1900261113" sldId="278"/>
            <ac:spMk id="3" creationId="{84D89E76-DF4B-4D1B-8444-F62D0A17853A}"/>
          </ac:spMkLst>
        </pc:spChg>
      </pc:sldChg>
    </pc:docChg>
  </pc:docChgLst>
  <pc:docChgLst>
    <pc:chgData name="NEIL MARSHALL" userId="S::2100955@uad.ac.uk::795d0a44-1e90-4484-aa03-3de928cfdbea" providerId="AD" clId="Web-{303EB9D6-7F2D-0151-710D-196EA0974A34}"/>
    <pc:docChg chg="addSld modSld">
      <pc:chgData name="NEIL MARSHALL" userId="S::2100955@uad.ac.uk::795d0a44-1e90-4484-aa03-3de928cfdbea" providerId="AD" clId="Web-{303EB9D6-7F2D-0151-710D-196EA0974A34}" dt="2024-01-23T13:58:53.825" v="35" actId="20577"/>
      <pc:docMkLst>
        <pc:docMk/>
      </pc:docMkLst>
      <pc:sldChg chg="modSp">
        <pc:chgData name="NEIL MARSHALL" userId="S::2100955@uad.ac.uk::795d0a44-1e90-4484-aa03-3de928cfdbea" providerId="AD" clId="Web-{303EB9D6-7F2D-0151-710D-196EA0974A34}" dt="2024-01-23T13:58:12.573" v="8" actId="20577"/>
        <pc:sldMkLst>
          <pc:docMk/>
          <pc:sldMk cId="2848772790" sldId="257"/>
        </pc:sldMkLst>
        <pc:spChg chg="mod">
          <ac:chgData name="NEIL MARSHALL" userId="S::2100955@uad.ac.uk::795d0a44-1e90-4484-aa03-3de928cfdbea" providerId="AD" clId="Web-{303EB9D6-7F2D-0151-710D-196EA0974A34}" dt="2024-01-23T13:58:12.573" v="8" actId="20577"/>
          <ac:spMkLst>
            <pc:docMk/>
            <pc:sldMk cId="2848772790" sldId="257"/>
            <ac:spMk id="2" creationId="{188DBD86-7C18-4975-22D4-F3DFE1E3D817}"/>
          </ac:spMkLst>
        </pc:spChg>
      </pc:sldChg>
      <pc:sldChg chg="modSp new">
        <pc:chgData name="NEIL MARSHALL" userId="S::2100955@uad.ac.uk::795d0a44-1e90-4484-aa03-3de928cfdbea" providerId="AD" clId="Web-{303EB9D6-7F2D-0151-710D-196EA0974A34}" dt="2024-01-23T13:58:27.511" v="17" actId="20577"/>
        <pc:sldMkLst>
          <pc:docMk/>
          <pc:sldMk cId="2712706428" sldId="258"/>
        </pc:sldMkLst>
        <pc:spChg chg="mod">
          <ac:chgData name="NEIL MARSHALL" userId="S::2100955@uad.ac.uk::795d0a44-1e90-4484-aa03-3de928cfdbea" providerId="AD" clId="Web-{303EB9D6-7F2D-0151-710D-196EA0974A34}" dt="2024-01-23T13:58:27.511" v="17" actId="20577"/>
          <ac:spMkLst>
            <pc:docMk/>
            <pc:sldMk cId="2712706428" sldId="258"/>
            <ac:spMk id="2" creationId="{78B9FF9B-6F5B-20D4-D169-FB8982D105B4}"/>
          </ac:spMkLst>
        </pc:spChg>
      </pc:sldChg>
      <pc:sldChg chg="modSp new">
        <pc:chgData name="NEIL MARSHALL" userId="S::2100955@uad.ac.uk::795d0a44-1e90-4484-aa03-3de928cfdbea" providerId="AD" clId="Web-{303EB9D6-7F2D-0151-710D-196EA0974A34}" dt="2024-01-23T13:58:36.949" v="22" actId="20577"/>
        <pc:sldMkLst>
          <pc:docMk/>
          <pc:sldMk cId="3546715847" sldId="259"/>
        </pc:sldMkLst>
        <pc:spChg chg="mod">
          <ac:chgData name="NEIL MARSHALL" userId="S::2100955@uad.ac.uk::795d0a44-1e90-4484-aa03-3de928cfdbea" providerId="AD" clId="Web-{303EB9D6-7F2D-0151-710D-196EA0974A34}" dt="2024-01-23T13:58:36.949" v="22" actId="20577"/>
          <ac:spMkLst>
            <pc:docMk/>
            <pc:sldMk cId="3546715847" sldId="259"/>
            <ac:spMk id="2" creationId="{985384F6-72B5-5DB7-7F98-FA76397C7322}"/>
          </ac:spMkLst>
        </pc:spChg>
      </pc:sldChg>
      <pc:sldChg chg="modSp new">
        <pc:chgData name="NEIL MARSHALL" userId="S::2100955@uad.ac.uk::795d0a44-1e90-4484-aa03-3de928cfdbea" providerId="AD" clId="Web-{303EB9D6-7F2D-0151-710D-196EA0974A34}" dt="2024-01-23T13:58:53.825" v="35" actId="20577"/>
        <pc:sldMkLst>
          <pc:docMk/>
          <pc:sldMk cId="3505329711" sldId="260"/>
        </pc:sldMkLst>
        <pc:spChg chg="mod">
          <ac:chgData name="NEIL MARSHALL" userId="S::2100955@uad.ac.uk::795d0a44-1e90-4484-aa03-3de928cfdbea" providerId="AD" clId="Web-{303EB9D6-7F2D-0151-710D-196EA0974A34}" dt="2024-01-23T13:58:53.825" v="35" actId="20577"/>
          <ac:spMkLst>
            <pc:docMk/>
            <pc:sldMk cId="3505329711" sldId="260"/>
            <ac:spMk id="2" creationId="{20516DB6-93BE-5F67-A140-C99EEFF4F7D9}"/>
          </ac:spMkLst>
        </pc:spChg>
      </pc:sldChg>
    </pc:docChg>
  </pc:docChgLst>
  <pc:docChgLst>
    <pc:chgData name="JOE STEWART" userId="S::1900880@uad.ac.uk::93d223bb-9ee3-4651-957b-1f3b4c8b85cd" providerId="AD" clId="Web-{B3B1FCD3-952B-4447-81B8-10BCBE25E140}"/>
    <pc:docChg chg="modSld sldOrd">
      <pc:chgData name="JOE STEWART" userId="S::1900880@uad.ac.uk::93d223bb-9ee3-4651-957b-1f3b4c8b85cd" providerId="AD" clId="Web-{B3B1FCD3-952B-4447-81B8-10BCBE25E140}" dt="2024-01-24T16:47:29.381" v="2098" actId="20577"/>
      <pc:docMkLst>
        <pc:docMk/>
      </pc:docMkLst>
      <pc:sldChg chg="modSp ord">
        <pc:chgData name="JOE STEWART" userId="S::1900880@uad.ac.uk::93d223bb-9ee3-4651-957b-1f3b4c8b85cd" providerId="AD" clId="Web-{B3B1FCD3-952B-4447-81B8-10BCBE25E140}" dt="2024-01-24T16:47:29.381" v="2098" actId="20577"/>
        <pc:sldMkLst>
          <pc:docMk/>
          <pc:sldMk cId="109857222" sldId="256"/>
        </pc:sldMkLst>
        <pc:spChg chg="mod">
          <ac:chgData name="JOE STEWART" userId="S::1900880@uad.ac.uk::93d223bb-9ee3-4651-957b-1f3b4c8b85cd" providerId="AD" clId="Web-{B3B1FCD3-952B-4447-81B8-10BCBE25E140}" dt="2024-01-24T16:47:29.381" v="2098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ord">
        <pc:chgData name="JOE STEWART" userId="S::1900880@uad.ac.uk::93d223bb-9ee3-4651-957b-1f3b4c8b85cd" providerId="AD" clId="Web-{B3B1FCD3-952B-4447-81B8-10BCBE25E140}" dt="2024-01-24T16:41:06.712" v="2043"/>
        <pc:sldMkLst>
          <pc:docMk/>
          <pc:sldMk cId="3505329711" sldId="260"/>
        </pc:sldMkLst>
        <pc:spChg chg="mod">
          <ac:chgData name="JOE STEWART" userId="S::1900880@uad.ac.uk::93d223bb-9ee3-4651-957b-1f3b4c8b85cd" providerId="AD" clId="Web-{B3B1FCD3-952B-4447-81B8-10BCBE25E140}" dt="2024-01-24T16:29:36.361" v="1929" actId="20577"/>
          <ac:spMkLst>
            <pc:docMk/>
            <pc:sldMk cId="3505329711" sldId="260"/>
            <ac:spMk id="3" creationId="{7CF273B7-76AF-68D7-257B-FE7E9AD7B326}"/>
          </ac:spMkLst>
        </pc:spChg>
      </pc:sldChg>
      <pc:sldChg chg="modSp">
        <pc:chgData name="JOE STEWART" userId="S::1900880@uad.ac.uk::93d223bb-9ee3-4651-957b-1f3b4c8b85cd" providerId="AD" clId="Web-{B3B1FCD3-952B-4447-81B8-10BCBE25E140}" dt="2024-01-24T16:34:03.917" v="1958" actId="20577"/>
        <pc:sldMkLst>
          <pc:docMk/>
          <pc:sldMk cId="3693995762" sldId="265"/>
        </pc:sldMkLst>
        <pc:spChg chg="mod">
          <ac:chgData name="JOE STEWART" userId="S::1900880@uad.ac.uk::93d223bb-9ee3-4651-957b-1f3b4c8b85cd" providerId="AD" clId="Web-{B3B1FCD3-952B-4447-81B8-10BCBE25E140}" dt="2024-01-24T16:34:03.917" v="1958" actId="20577"/>
          <ac:spMkLst>
            <pc:docMk/>
            <pc:sldMk cId="3693995762" sldId="265"/>
            <ac:spMk id="3" creationId="{75721B5B-12DD-A95C-CC06-52C83493DE9D}"/>
          </ac:spMkLst>
        </pc:spChg>
      </pc:sldChg>
      <pc:sldChg chg="modSp">
        <pc:chgData name="JOE STEWART" userId="S::1900880@uad.ac.uk::93d223bb-9ee3-4651-957b-1f3b4c8b85cd" providerId="AD" clId="Web-{B3B1FCD3-952B-4447-81B8-10BCBE25E140}" dt="2024-01-24T16:30:25.550" v="1931" actId="20577"/>
        <pc:sldMkLst>
          <pc:docMk/>
          <pc:sldMk cId="3289257367" sldId="270"/>
        </pc:sldMkLst>
        <pc:spChg chg="mod">
          <ac:chgData name="JOE STEWART" userId="S::1900880@uad.ac.uk::93d223bb-9ee3-4651-957b-1f3b4c8b85cd" providerId="AD" clId="Web-{B3B1FCD3-952B-4447-81B8-10BCBE25E140}" dt="2024-01-24T16:30:25.550" v="1931" actId="20577"/>
          <ac:spMkLst>
            <pc:docMk/>
            <pc:sldMk cId="3289257367" sldId="270"/>
            <ac:spMk id="3" creationId="{E183D3F7-7C5E-67A7-3674-6EFEBE8A37FD}"/>
          </ac:spMkLst>
        </pc:spChg>
      </pc:sldChg>
    </pc:docChg>
  </pc:docChgLst>
  <pc:docChgLst>
    <pc:chgData name="JACOB CLARK" userId="S::2101268@uad.ac.uk::8fa40c79-251b-47bf-b0b4-1bb35fdaffb7" providerId="AD" clId="Web-{1C4EA6A5-F0A2-A0FF-E26A-3B704DD92CFA}"/>
    <pc:docChg chg="addSld delSld modSld sldOrd">
      <pc:chgData name="JACOB CLARK" userId="S::2101268@uad.ac.uk::8fa40c79-251b-47bf-b0b4-1bb35fdaffb7" providerId="AD" clId="Web-{1C4EA6A5-F0A2-A0FF-E26A-3B704DD92CFA}" dt="2024-01-24T16:51:53.259" v="2225" actId="20577"/>
      <pc:docMkLst>
        <pc:docMk/>
      </pc:docMkLst>
      <pc:sldChg chg="del">
        <pc:chgData name="JACOB CLARK" userId="S::2101268@uad.ac.uk::8fa40c79-251b-47bf-b0b4-1bb35fdaffb7" providerId="AD" clId="Web-{1C4EA6A5-F0A2-A0FF-E26A-3B704DD92CFA}" dt="2024-01-24T16:02:18.058" v="456"/>
        <pc:sldMkLst>
          <pc:docMk/>
          <pc:sldMk cId="3546715847" sldId="259"/>
        </pc:sldMkLst>
      </pc:sldChg>
      <pc:sldChg chg="ord">
        <pc:chgData name="JACOB CLARK" userId="S::2101268@uad.ac.uk::8fa40c79-251b-47bf-b0b4-1bb35fdaffb7" providerId="AD" clId="Web-{1C4EA6A5-F0A2-A0FF-E26A-3B704DD92CFA}" dt="2024-01-24T16:28:39.161" v="1077"/>
        <pc:sldMkLst>
          <pc:docMk/>
          <pc:sldMk cId="3505329711" sldId="260"/>
        </pc:sldMkLst>
      </pc:sldChg>
      <pc:sldChg chg="modSp new ord">
        <pc:chgData name="JACOB CLARK" userId="S::2101268@uad.ac.uk::8fa40c79-251b-47bf-b0b4-1bb35fdaffb7" providerId="AD" clId="Web-{1C4EA6A5-F0A2-A0FF-E26A-3B704DD92CFA}" dt="2024-01-24T16:20:33.977" v="1073"/>
        <pc:sldMkLst>
          <pc:docMk/>
          <pc:sldMk cId="2387162176" sldId="261"/>
        </pc:sldMkLst>
        <pc:spChg chg="mod">
          <ac:chgData name="JACOB CLARK" userId="S::2101268@uad.ac.uk::8fa40c79-251b-47bf-b0b4-1bb35fdaffb7" providerId="AD" clId="Web-{1C4EA6A5-F0A2-A0FF-E26A-3B704DD92CFA}" dt="2024-01-24T15:52:21.996" v="7" actId="20577"/>
          <ac:spMkLst>
            <pc:docMk/>
            <pc:sldMk cId="2387162176" sldId="261"/>
            <ac:spMk id="2" creationId="{1DBB79FD-A4A6-400D-A1BB-A63325CFBB17}"/>
          </ac:spMkLst>
        </pc:spChg>
        <pc:spChg chg="mod">
          <ac:chgData name="JACOB CLARK" userId="S::2101268@uad.ac.uk::8fa40c79-251b-47bf-b0b4-1bb35fdaffb7" providerId="AD" clId="Web-{1C4EA6A5-F0A2-A0FF-E26A-3B704DD92CFA}" dt="2024-01-24T16:02:16.902" v="455" actId="20577"/>
          <ac:spMkLst>
            <pc:docMk/>
            <pc:sldMk cId="2387162176" sldId="261"/>
            <ac:spMk id="3" creationId="{F5261936-D99D-02AC-97FC-B43E6A9CAFCB}"/>
          </ac:spMkLst>
        </pc:spChg>
      </pc:sldChg>
      <pc:sldChg chg="modSp">
        <pc:chgData name="JACOB CLARK" userId="S::2101268@uad.ac.uk::8fa40c79-251b-47bf-b0b4-1bb35fdaffb7" providerId="AD" clId="Web-{1C4EA6A5-F0A2-A0FF-E26A-3B704DD92CFA}" dt="2024-01-24T16:51:53.259" v="2225" actId="20577"/>
        <pc:sldMkLst>
          <pc:docMk/>
          <pc:sldMk cId="139696291" sldId="262"/>
        </pc:sldMkLst>
        <pc:spChg chg="mod">
          <ac:chgData name="JACOB CLARK" userId="S::2101268@uad.ac.uk::8fa40c79-251b-47bf-b0b4-1bb35fdaffb7" providerId="AD" clId="Web-{1C4EA6A5-F0A2-A0FF-E26A-3B704DD92CFA}" dt="2024-01-24T16:51:53.259" v="2225" actId="20577"/>
          <ac:spMkLst>
            <pc:docMk/>
            <pc:sldMk cId="139696291" sldId="262"/>
            <ac:spMk id="3" creationId="{DAADE7ED-1262-FC59-232B-3DBE0992CDE7}"/>
          </ac:spMkLst>
        </pc:spChg>
      </pc:sldChg>
      <pc:sldChg chg="modSp">
        <pc:chgData name="JACOB CLARK" userId="S::2101268@uad.ac.uk::8fa40c79-251b-47bf-b0b4-1bb35fdaffb7" providerId="AD" clId="Web-{1C4EA6A5-F0A2-A0FF-E26A-3B704DD92CFA}" dt="2024-01-24T16:28:33.379" v="1075" actId="20577"/>
        <pc:sldMkLst>
          <pc:docMk/>
          <pc:sldMk cId="3693995762" sldId="265"/>
        </pc:sldMkLst>
        <pc:spChg chg="mod">
          <ac:chgData name="JACOB CLARK" userId="S::2101268@uad.ac.uk::8fa40c79-251b-47bf-b0b4-1bb35fdaffb7" providerId="AD" clId="Web-{1C4EA6A5-F0A2-A0FF-E26A-3B704DD92CFA}" dt="2024-01-24T16:28:33.379" v="1075" actId="20577"/>
          <ac:spMkLst>
            <pc:docMk/>
            <pc:sldMk cId="3693995762" sldId="265"/>
            <ac:spMk id="3" creationId="{75721B5B-12DD-A95C-CC06-52C83493DE9D}"/>
          </ac:spMkLst>
        </pc:spChg>
      </pc:sldChg>
      <pc:sldChg chg="del">
        <pc:chgData name="JACOB CLARK" userId="S::2101268@uad.ac.uk::8fa40c79-251b-47bf-b0b4-1bb35fdaffb7" providerId="AD" clId="Web-{1C4EA6A5-F0A2-A0FF-E26A-3B704DD92CFA}" dt="2024-01-24T16:09:49.820" v="1056"/>
        <pc:sldMkLst>
          <pc:docMk/>
          <pc:sldMk cId="2733678946" sldId="267"/>
        </pc:sldMkLst>
      </pc:sldChg>
      <pc:sldChg chg="modSp new">
        <pc:chgData name="JACOB CLARK" userId="S::2101268@uad.ac.uk::8fa40c79-251b-47bf-b0b4-1bb35fdaffb7" providerId="AD" clId="Web-{1C4EA6A5-F0A2-A0FF-E26A-3B704DD92CFA}" dt="2024-01-24T16:29:55.850" v="1148" actId="20577"/>
        <pc:sldMkLst>
          <pc:docMk/>
          <pc:sldMk cId="1532944158" sldId="272"/>
        </pc:sldMkLst>
        <pc:spChg chg="mod">
          <ac:chgData name="JACOB CLARK" userId="S::2101268@uad.ac.uk::8fa40c79-251b-47bf-b0b4-1bb35fdaffb7" providerId="AD" clId="Web-{1C4EA6A5-F0A2-A0FF-E26A-3B704DD92CFA}" dt="2024-01-24T16:04:44.859" v="469" actId="20577"/>
          <ac:spMkLst>
            <pc:docMk/>
            <pc:sldMk cId="1532944158" sldId="272"/>
            <ac:spMk id="2" creationId="{337DA4F3-DDCE-4C3C-4847-5C8612B66954}"/>
          </ac:spMkLst>
        </pc:spChg>
        <pc:spChg chg="mod">
          <ac:chgData name="JACOB CLARK" userId="S::2101268@uad.ac.uk::8fa40c79-251b-47bf-b0b4-1bb35fdaffb7" providerId="AD" clId="Web-{1C4EA6A5-F0A2-A0FF-E26A-3B704DD92CFA}" dt="2024-01-24T16:29:55.850" v="1148" actId="20577"/>
          <ac:spMkLst>
            <pc:docMk/>
            <pc:sldMk cId="1532944158" sldId="272"/>
            <ac:spMk id="3" creationId="{71FF9445-952F-0958-D048-F512F464BD4B}"/>
          </ac:spMkLst>
        </pc:spChg>
      </pc:sldChg>
    </pc:docChg>
  </pc:docChgLst>
  <pc:docChgLst>
    <pc:chgData name="JACOB CLARK" userId="S::2101268@uad.ac.uk::8fa40c79-251b-47bf-b0b4-1bb35fdaffb7" providerId="AD" clId="Web-{230D86FA-8126-672C-5BCD-30A8AA4AF9B8}"/>
    <pc:docChg chg="addSld delSld modSld">
      <pc:chgData name="JACOB CLARK" userId="S::2101268@uad.ac.uk::8fa40c79-251b-47bf-b0b4-1bb35fdaffb7" providerId="AD" clId="Web-{230D86FA-8126-672C-5BCD-30A8AA4AF9B8}" dt="2024-01-29T13:25:48.916" v="145"/>
      <pc:docMkLst>
        <pc:docMk/>
      </pc:docMkLst>
      <pc:sldChg chg="addSp delSp modSp del">
        <pc:chgData name="JACOB CLARK" userId="S::2101268@uad.ac.uk::8fa40c79-251b-47bf-b0b4-1bb35fdaffb7" providerId="AD" clId="Web-{230D86FA-8126-672C-5BCD-30A8AA4AF9B8}" dt="2024-01-29T13:25:48.916" v="145"/>
        <pc:sldMkLst>
          <pc:docMk/>
          <pc:sldMk cId="109857222" sldId="256"/>
        </pc:sldMkLst>
        <pc:spChg chg="add del">
          <ac:chgData name="JACOB CLARK" userId="S::2101268@uad.ac.uk::8fa40c79-251b-47bf-b0b4-1bb35fdaffb7" providerId="AD" clId="Web-{230D86FA-8126-672C-5BCD-30A8AA4AF9B8}" dt="2024-01-29T13:20:50.344" v="105"/>
          <ac:spMkLst>
            <pc:docMk/>
            <pc:sldMk cId="109857222" sldId="256"/>
            <ac:spMk id="6" creationId="{5219DDB4-0248-5AB0-9D46-FD5F57F16886}"/>
          </ac:spMkLst>
        </pc:spChg>
        <pc:spChg chg="add del">
          <ac:chgData name="JACOB CLARK" userId="S::2101268@uad.ac.uk::8fa40c79-251b-47bf-b0b4-1bb35fdaffb7" providerId="AD" clId="Web-{230D86FA-8126-672C-5BCD-30A8AA4AF9B8}" dt="2024-01-29T13:20:50.344" v="103"/>
          <ac:spMkLst>
            <pc:docMk/>
            <pc:sldMk cId="109857222" sldId="256"/>
            <ac:spMk id="10" creationId="{6C715CA0-A19C-CA17-AF7A-EA7CC5013521}"/>
          </ac:spMkLst>
        </pc:spChg>
        <pc:spChg chg="add del">
          <ac:chgData name="JACOB CLARK" userId="S::2101268@uad.ac.uk::8fa40c79-251b-47bf-b0b4-1bb35fdaffb7" providerId="AD" clId="Web-{230D86FA-8126-672C-5BCD-30A8AA4AF9B8}" dt="2024-01-29T13:20:50.344" v="102"/>
          <ac:spMkLst>
            <pc:docMk/>
            <pc:sldMk cId="109857222" sldId="256"/>
            <ac:spMk id="12" creationId="{94B6A65F-87F5-BE2E-EAB5-18EE404E0C75}"/>
          </ac:spMkLst>
        </pc:spChg>
        <pc:spChg chg="add del">
          <ac:chgData name="JACOB CLARK" userId="S::2101268@uad.ac.uk::8fa40c79-251b-47bf-b0b4-1bb35fdaffb7" providerId="AD" clId="Web-{230D86FA-8126-672C-5BCD-30A8AA4AF9B8}" dt="2024-01-29T13:20:50.344" v="101"/>
          <ac:spMkLst>
            <pc:docMk/>
            <pc:sldMk cId="109857222" sldId="256"/>
            <ac:spMk id="14" creationId="{6667DD73-D765-A94E-F8BF-5739A841AEA9}"/>
          </ac:spMkLst>
        </pc:spChg>
        <pc:spChg chg="add del">
          <ac:chgData name="JACOB CLARK" userId="S::2101268@uad.ac.uk::8fa40c79-251b-47bf-b0b4-1bb35fdaffb7" providerId="AD" clId="Web-{230D86FA-8126-672C-5BCD-30A8AA4AF9B8}" dt="2024-01-29T13:21:36.986" v="117"/>
          <ac:spMkLst>
            <pc:docMk/>
            <pc:sldMk cId="109857222" sldId="256"/>
            <ac:spMk id="16" creationId="{8C26679E-7944-C490-13E5-5BDBCB4CAEEC}"/>
          </ac:spMkLst>
        </pc:spChg>
        <pc:spChg chg="add del">
          <ac:chgData name="JACOB CLARK" userId="S::2101268@uad.ac.uk::8fa40c79-251b-47bf-b0b4-1bb35fdaffb7" providerId="AD" clId="Web-{230D86FA-8126-672C-5BCD-30A8AA4AF9B8}" dt="2024-01-29T13:21:36.986" v="115"/>
          <ac:spMkLst>
            <pc:docMk/>
            <pc:sldMk cId="109857222" sldId="256"/>
            <ac:spMk id="20" creationId="{28C4588F-1B02-57EC-12FB-5DB7619C0BB0}"/>
          </ac:spMkLst>
        </pc:spChg>
        <pc:spChg chg="add del">
          <ac:chgData name="JACOB CLARK" userId="S::2101268@uad.ac.uk::8fa40c79-251b-47bf-b0b4-1bb35fdaffb7" providerId="AD" clId="Web-{230D86FA-8126-672C-5BCD-30A8AA4AF9B8}" dt="2024-01-29T13:21:36.986" v="114"/>
          <ac:spMkLst>
            <pc:docMk/>
            <pc:sldMk cId="109857222" sldId="256"/>
            <ac:spMk id="22" creationId="{EE666866-AEE7-9C61-FCFD-B22620B03EEF}"/>
          </ac:spMkLst>
        </pc:spChg>
        <pc:spChg chg="add del">
          <ac:chgData name="JACOB CLARK" userId="S::2101268@uad.ac.uk::8fa40c79-251b-47bf-b0b4-1bb35fdaffb7" providerId="AD" clId="Web-{230D86FA-8126-672C-5BCD-30A8AA4AF9B8}" dt="2024-01-29T13:21:36.986" v="113"/>
          <ac:spMkLst>
            <pc:docMk/>
            <pc:sldMk cId="109857222" sldId="256"/>
            <ac:spMk id="24" creationId="{E9F334BC-4CA2-187B-609A-2A23F70047CD}"/>
          </ac:spMkLst>
        </pc:spChg>
        <pc:picChg chg="ord">
          <ac:chgData name="JACOB CLARK" userId="S::2101268@uad.ac.uk::8fa40c79-251b-47bf-b0b4-1bb35fdaffb7" providerId="AD" clId="Web-{230D86FA-8126-672C-5BCD-30A8AA4AF9B8}" dt="2024-01-29T13:21:35.674" v="112"/>
          <ac:picMkLst>
            <pc:docMk/>
            <pc:sldMk cId="109857222" sldId="256"/>
            <ac:picMk id="4" creationId="{63854759-2DFF-28C1-EF87-1125EDC85908}"/>
          </ac:picMkLst>
        </pc:picChg>
        <pc:picChg chg="add del">
          <ac:chgData name="JACOB CLARK" userId="S::2101268@uad.ac.uk::8fa40c79-251b-47bf-b0b4-1bb35fdaffb7" providerId="AD" clId="Web-{230D86FA-8126-672C-5BCD-30A8AA4AF9B8}" dt="2024-01-29T13:20:50.344" v="104"/>
          <ac:picMkLst>
            <pc:docMk/>
            <pc:sldMk cId="109857222" sldId="256"/>
            <ac:picMk id="8" creationId="{C7FEE815-4BDF-499A-D5A5-3DEA0AF6818D}"/>
          </ac:picMkLst>
        </pc:picChg>
        <pc:picChg chg="add del">
          <ac:chgData name="JACOB CLARK" userId="S::2101268@uad.ac.uk::8fa40c79-251b-47bf-b0b4-1bb35fdaffb7" providerId="AD" clId="Web-{230D86FA-8126-672C-5BCD-30A8AA4AF9B8}" dt="2024-01-29T13:21:36.986" v="116"/>
          <ac:picMkLst>
            <pc:docMk/>
            <pc:sldMk cId="109857222" sldId="256"/>
            <ac:picMk id="18" creationId="{099449D8-6D3C-0F1A-562E-59487521E8B5}"/>
          </ac:picMkLst>
        </pc:picChg>
      </pc:sldChg>
      <pc:sldChg chg="modSp">
        <pc:chgData name="JACOB CLARK" userId="S::2101268@uad.ac.uk::8fa40c79-251b-47bf-b0b4-1bb35fdaffb7" providerId="AD" clId="Web-{230D86FA-8126-672C-5BCD-30A8AA4AF9B8}" dt="2024-01-29T13:16:38.712" v="63" actId="1076"/>
        <pc:sldMkLst>
          <pc:docMk/>
          <pc:sldMk cId="3505329711" sldId="260"/>
        </pc:sldMkLst>
        <pc:spChg chg="mod">
          <ac:chgData name="JACOB CLARK" userId="S::2101268@uad.ac.uk::8fa40c79-251b-47bf-b0b4-1bb35fdaffb7" providerId="AD" clId="Web-{230D86FA-8126-672C-5BCD-30A8AA4AF9B8}" dt="2024-01-29T13:16:38.712" v="63" actId="1076"/>
          <ac:spMkLst>
            <pc:docMk/>
            <pc:sldMk cId="3505329711" sldId="260"/>
            <ac:spMk id="2" creationId="{20516DB6-93BE-5F67-A140-C99EEFF4F7D9}"/>
          </ac:spMkLst>
        </pc:spChg>
        <pc:spChg chg="mod">
          <ac:chgData name="JACOB CLARK" userId="S::2101268@uad.ac.uk::8fa40c79-251b-47bf-b0b4-1bb35fdaffb7" providerId="AD" clId="Web-{230D86FA-8126-672C-5BCD-30A8AA4AF9B8}" dt="2024-01-29T13:03:35.923" v="53" actId="14100"/>
          <ac:spMkLst>
            <pc:docMk/>
            <pc:sldMk cId="3505329711" sldId="260"/>
            <ac:spMk id="3" creationId="{7CF273B7-76AF-68D7-257B-FE7E9AD7B326}"/>
          </ac:spMkLst>
        </pc:spChg>
      </pc:sldChg>
      <pc:sldChg chg="addSp delSp modSp mod setBg setClrOvrMap">
        <pc:chgData name="JACOB CLARK" userId="S::2101268@uad.ac.uk::8fa40c79-251b-47bf-b0b4-1bb35fdaffb7" providerId="AD" clId="Web-{230D86FA-8126-672C-5BCD-30A8AA4AF9B8}" dt="2024-01-29T13:19:07.341" v="80" actId="20577"/>
        <pc:sldMkLst>
          <pc:docMk/>
          <pc:sldMk cId="139696291" sldId="262"/>
        </pc:sldMkLst>
        <pc:spChg chg="mod">
          <ac:chgData name="JACOB CLARK" userId="S::2101268@uad.ac.uk::8fa40c79-251b-47bf-b0b4-1bb35fdaffb7" providerId="AD" clId="Web-{230D86FA-8126-672C-5BCD-30A8AA4AF9B8}" dt="2024-01-29T13:18:48.919" v="75" actId="1076"/>
          <ac:spMkLst>
            <pc:docMk/>
            <pc:sldMk cId="139696291" sldId="262"/>
            <ac:spMk id="2" creationId="{2E57C118-C468-B884-4688-ACE301EB1125}"/>
          </ac:spMkLst>
        </pc:spChg>
        <pc:spChg chg="add del mod ord">
          <ac:chgData name="JACOB CLARK" userId="S::2101268@uad.ac.uk::8fa40c79-251b-47bf-b0b4-1bb35fdaffb7" providerId="AD" clId="Web-{230D86FA-8126-672C-5BCD-30A8AA4AF9B8}" dt="2024-01-29T13:19:07.341" v="80" actId="20577"/>
          <ac:spMkLst>
            <pc:docMk/>
            <pc:sldMk cId="139696291" sldId="262"/>
            <ac:spMk id="3" creationId="{DAADE7ED-1262-FC59-232B-3DBE0992CDE7}"/>
          </ac:spMkLst>
        </pc:spChg>
        <pc:spChg chg="add del">
          <ac:chgData name="JACOB CLARK" userId="S::2101268@uad.ac.uk::8fa40c79-251b-47bf-b0b4-1bb35fdaffb7" providerId="AD" clId="Web-{230D86FA-8126-672C-5BCD-30A8AA4AF9B8}" dt="2024-01-29T12:49:45.930" v="40"/>
          <ac:spMkLst>
            <pc:docMk/>
            <pc:sldMk cId="139696291" sldId="262"/>
            <ac:spMk id="9" creationId="{6A166780-9337-4437-95D3-5EA9D55AAAC5}"/>
          </ac:spMkLst>
        </pc:spChg>
        <pc:spChg chg="add del">
          <ac:chgData name="JACOB CLARK" userId="S::2101268@uad.ac.uk::8fa40c79-251b-47bf-b0b4-1bb35fdaffb7" providerId="AD" clId="Web-{230D86FA-8126-672C-5BCD-30A8AA4AF9B8}" dt="2024-01-29T12:49:45.930" v="40"/>
          <ac:spMkLst>
            <pc:docMk/>
            <pc:sldMk cId="139696291" sldId="262"/>
            <ac:spMk id="11" creationId="{EB3D0F40-BF1F-4120-945D-90C5AAD6E35A}"/>
          </ac:spMkLst>
        </pc:spChg>
        <pc:spChg chg="add del">
          <ac:chgData name="JACOB CLARK" userId="S::2101268@uad.ac.uk::8fa40c79-251b-47bf-b0b4-1bb35fdaffb7" providerId="AD" clId="Web-{230D86FA-8126-672C-5BCD-30A8AA4AF9B8}" dt="2024-01-29T12:49:45.930" v="40"/>
          <ac:spMkLst>
            <pc:docMk/>
            <pc:sldMk cId="139696291" sldId="262"/>
            <ac:spMk id="15" creationId="{66F4F323-644B-4A47-97E9-BFB73840F402}"/>
          </ac:spMkLst>
        </pc:spChg>
        <pc:spChg chg="add del mod">
          <ac:chgData name="JACOB CLARK" userId="S::2101268@uad.ac.uk::8fa40c79-251b-47bf-b0b4-1bb35fdaffb7" providerId="AD" clId="Web-{230D86FA-8126-672C-5BCD-30A8AA4AF9B8}" dt="2024-01-29T12:58:55.540" v="50"/>
          <ac:spMkLst>
            <pc:docMk/>
            <pc:sldMk cId="139696291" sldId="262"/>
            <ac:spMk id="19" creationId="{CB51A855-562A-30DE-741E-570F15B098C7}"/>
          </ac:spMkLst>
        </pc:spChg>
        <pc:graphicFrameChg chg="add del">
          <ac:chgData name="JACOB CLARK" userId="S::2101268@uad.ac.uk::8fa40c79-251b-47bf-b0b4-1bb35fdaffb7" providerId="AD" clId="Web-{230D86FA-8126-672C-5BCD-30A8AA4AF9B8}" dt="2024-01-29T12:49:45.930" v="40"/>
          <ac:graphicFrameMkLst>
            <pc:docMk/>
            <pc:sldMk cId="139696291" sldId="262"/>
            <ac:graphicFrameMk id="5" creationId="{89C89D73-1EDD-45CE-B171-41ED93725A47}"/>
          </ac:graphicFrameMkLst>
        </pc:graphicFrameChg>
        <pc:picChg chg="add mod">
          <ac:chgData name="JACOB CLARK" userId="S::2101268@uad.ac.uk::8fa40c79-251b-47bf-b0b4-1bb35fdaffb7" providerId="AD" clId="Web-{230D86FA-8126-672C-5BCD-30A8AA4AF9B8}" dt="2024-01-29T12:58:13.179" v="43" actId="1076"/>
          <ac:picMkLst>
            <pc:docMk/>
            <pc:sldMk cId="139696291" sldId="262"/>
            <ac:picMk id="6" creationId="{85965F6E-1E39-7923-1F50-D9301ADE142A}"/>
          </ac:picMkLst>
        </pc:picChg>
        <pc:picChg chg="add del">
          <ac:chgData name="JACOB CLARK" userId="S::2101268@uad.ac.uk::8fa40c79-251b-47bf-b0b4-1bb35fdaffb7" providerId="AD" clId="Web-{230D86FA-8126-672C-5BCD-30A8AA4AF9B8}" dt="2024-01-29T12:49:45.930" v="40"/>
          <ac:picMkLst>
            <pc:docMk/>
            <pc:sldMk cId="139696291" sldId="262"/>
            <ac:picMk id="13" creationId="{15640A69-3748-450C-8DDB-B2051AC04BC7}"/>
          </ac:picMkLst>
        </pc:picChg>
        <pc:picChg chg="add del mod">
          <ac:chgData name="JACOB CLARK" userId="S::2101268@uad.ac.uk::8fa40c79-251b-47bf-b0b4-1bb35fdaffb7" providerId="AD" clId="Web-{230D86FA-8126-672C-5BCD-30A8AA4AF9B8}" dt="2024-01-29T12:58:55.540" v="51"/>
          <ac:picMkLst>
            <pc:docMk/>
            <pc:sldMk cId="139696291" sldId="262"/>
            <ac:picMk id="18" creationId="{3D3F001C-4C81-70DF-FE6A-D6977673C8BE}"/>
          </ac:picMkLst>
        </pc:picChg>
        <pc:picChg chg="mod">
          <ac:chgData name="JACOB CLARK" userId="S::2101268@uad.ac.uk::8fa40c79-251b-47bf-b0b4-1bb35fdaffb7" providerId="AD" clId="Web-{230D86FA-8126-672C-5BCD-30A8AA4AF9B8}" dt="2024-01-29T13:18:22.871" v="70" actId="14100"/>
          <ac:picMkLst>
            <pc:docMk/>
            <pc:sldMk cId="139696291" sldId="262"/>
            <ac:picMk id="21" creationId="{A4BC8CCF-26F7-44F3-158E-D2F294F821E4}"/>
          </ac:picMkLst>
        </pc:picChg>
      </pc:sldChg>
      <pc:sldChg chg="modSp">
        <pc:chgData name="JACOB CLARK" userId="S::2101268@uad.ac.uk::8fa40c79-251b-47bf-b0b4-1bb35fdaffb7" providerId="AD" clId="Web-{230D86FA-8126-672C-5BCD-30A8AA4AF9B8}" dt="2024-01-29T12:28:17.423" v="3" actId="20577"/>
        <pc:sldMkLst>
          <pc:docMk/>
          <pc:sldMk cId="3693995762" sldId="265"/>
        </pc:sldMkLst>
        <pc:spChg chg="mod">
          <ac:chgData name="JACOB CLARK" userId="S::2101268@uad.ac.uk::8fa40c79-251b-47bf-b0b4-1bb35fdaffb7" providerId="AD" clId="Web-{230D86FA-8126-672C-5BCD-30A8AA4AF9B8}" dt="2024-01-29T12:28:17.423" v="3" actId="20577"/>
          <ac:spMkLst>
            <pc:docMk/>
            <pc:sldMk cId="3693995762" sldId="265"/>
            <ac:spMk id="2" creationId="{792BABE8-D140-B915-5B28-D80340A853A4}"/>
          </ac:spMkLst>
        </pc:spChg>
      </pc:sldChg>
      <pc:sldChg chg="addSp modSp">
        <pc:chgData name="JACOB CLARK" userId="S::2101268@uad.ac.uk::8fa40c79-251b-47bf-b0b4-1bb35fdaffb7" providerId="AD" clId="Web-{230D86FA-8126-672C-5BCD-30A8AA4AF9B8}" dt="2024-01-29T13:15:47.117" v="62" actId="1076"/>
        <pc:sldMkLst>
          <pc:docMk/>
          <pc:sldMk cId="417091664" sldId="271"/>
        </pc:sldMkLst>
        <pc:spChg chg="mod">
          <ac:chgData name="JACOB CLARK" userId="S::2101268@uad.ac.uk::8fa40c79-251b-47bf-b0b4-1bb35fdaffb7" providerId="AD" clId="Web-{230D86FA-8126-672C-5BCD-30A8AA4AF9B8}" dt="2024-01-29T13:14:22.817" v="54" actId="1076"/>
          <ac:spMkLst>
            <pc:docMk/>
            <pc:sldMk cId="417091664" sldId="271"/>
            <ac:spMk id="7" creationId="{4491D07E-5576-77A1-21D0-92F3BB20C1C0}"/>
          </ac:spMkLst>
        </pc:spChg>
        <pc:picChg chg="add mod">
          <ac:chgData name="JACOB CLARK" userId="S::2101268@uad.ac.uk::8fa40c79-251b-47bf-b0b4-1bb35fdaffb7" providerId="AD" clId="Web-{230D86FA-8126-672C-5BCD-30A8AA4AF9B8}" dt="2024-01-29T13:15:47.117" v="62" actId="1076"/>
          <ac:picMkLst>
            <pc:docMk/>
            <pc:sldMk cId="417091664" sldId="271"/>
            <ac:picMk id="9" creationId="{5BE754F6-EB69-585D-48AA-0398DFFDAE16}"/>
          </ac:picMkLst>
        </pc:picChg>
      </pc:sldChg>
      <pc:sldChg chg="modSp">
        <pc:chgData name="JACOB CLARK" userId="S::2101268@uad.ac.uk::8fa40c79-251b-47bf-b0b4-1bb35fdaffb7" providerId="AD" clId="Web-{230D86FA-8126-672C-5BCD-30A8AA4AF9B8}" dt="2024-01-29T12:32:31.837" v="38" actId="20577"/>
        <pc:sldMkLst>
          <pc:docMk/>
          <pc:sldMk cId="1532944158" sldId="272"/>
        </pc:sldMkLst>
        <pc:spChg chg="mod">
          <ac:chgData name="JACOB CLARK" userId="S::2101268@uad.ac.uk::8fa40c79-251b-47bf-b0b4-1bb35fdaffb7" providerId="AD" clId="Web-{230D86FA-8126-672C-5BCD-30A8AA4AF9B8}" dt="2024-01-29T12:32:31.837" v="38" actId="20577"/>
          <ac:spMkLst>
            <pc:docMk/>
            <pc:sldMk cId="1532944158" sldId="272"/>
            <ac:spMk id="3" creationId="{71FF9445-952F-0958-D048-F512F464BD4B}"/>
          </ac:spMkLst>
        </pc:spChg>
      </pc:sldChg>
      <pc:sldChg chg="modSp">
        <pc:chgData name="JACOB CLARK" userId="S::2101268@uad.ac.uk::8fa40c79-251b-47bf-b0b4-1bb35fdaffb7" providerId="AD" clId="Web-{230D86FA-8126-672C-5BCD-30A8AA4AF9B8}" dt="2024-01-29T12:29:37.785" v="6" actId="20577"/>
        <pc:sldMkLst>
          <pc:docMk/>
          <pc:sldMk cId="1046998697" sldId="273"/>
        </pc:sldMkLst>
        <pc:spChg chg="mod">
          <ac:chgData name="JACOB CLARK" userId="S::2101268@uad.ac.uk::8fa40c79-251b-47bf-b0b4-1bb35fdaffb7" providerId="AD" clId="Web-{230D86FA-8126-672C-5BCD-30A8AA4AF9B8}" dt="2024-01-29T12:29:37.785" v="6" actId="20577"/>
          <ac:spMkLst>
            <pc:docMk/>
            <pc:sldMk cId="1046998697" sldId="273"/>
            <ac:spMk id="12" creationId="{2853411D-C7A4-7AE3-6C40-CCD755B4069A}"/>
          </ac:spMkLst>
        </pc:spChg>
      </pc:sldChg>
      <pc:sldChg chg="addSp delSp modSp add mod replId setBg">
        <pc:chgData name="JACOB CLARK" userId="S::2101268@uad.ac.uk::8fa40c79-251b-47bf-b0b4-1bb35fdaffb7" providerId="AD" clId="Web-{230D86FA-8126-672C-5BCD-30A8AA4AF9B8}" dt="2024-01-29T13:25:34.196" v="144" actId="20577"/>
        <pc:sldMkLst>
          <pc:docMk/>
          <pc:sldMk cId="2401292194" sldId="279"/>
        </pc:sldMkLst>
        <pc:spChg chg="mod">
          <ac:chgData name="JACOB CLARK" userId="S::2101268@uad.ac.uk::8fa40c79-251b-47bf-b0b4-1bb35fdaffb7" providerId="AD" clId="Web-{230D86FA-8126-672C-5BCD-30A8AA4AF9B8}" dt="2024-01-29T13:25:34.196" v="144" actId="20577"/>
          <ac:spMkLst>
            <pc:docMk/>
            <pc:sldMk cId="2401292194" sldId="279"/>
            <ac:spMk id="2" creationId="{713DEC47-C72D-6C43-946C-A7578613F152}"/>
          </ac:spMkLst>
        </pc:spChg>
        <pc:spChg chg="mod">
          <ac:chgData name="JACOB CLARK" userId="S::2101268@uad.ac.uk::8fa40c79-251b-47bf-b0b4-1bb35fdaffb7" providerId="AD" clId="Web-{230D86FA-8126-672C-5BCD-30A8AA4AF9B8}" dt="2024-01-29T13:23:18.599" v="134"/>
          <ac:spMkLst>
            <pc:docMk/>
            <pc:sldMk cId="2401292194" sldId="279"/>
            <ac:spMk id="3" creationId="{1D68DA87-65B1-3637-7F5E-8B7AB5F3FCD6}"/>
          </ac:spMkLst>
        </pc:spChg>
        <pc:spChg chg="add">
          <ac:chgData name="JACOB CLARK" userId="S::2101268@uad.ac.uk::8fa40c79-251b-47bf-b0b4-1bb35fdaffb7" providerId="AD" clId="Web-{230D86FA-8126-672C-5BCD-30A8AA4AF9B8}" dt="2024-01-29T13:23:18.599" v="134"/>
          <ac:spMkLst>
            <pc:docMk/>
            <pc:sldMk cId="2401292194" sldId="279"/>
            <ac:spMk id="9" creationId="{94961B61-03D2-49E9-BD4B-B3A93E5A2CD9}"/>
          </ac:spMkLst>
        </pc:spChg>
        <pc:spChg chg="add">
          <ac:chgData name="JACOB CLARK" userId="S::2101268@uad.ac.uk::8fa40c79-251b-47bf-b0b4-1bb35fdaffb7" providerId="AD" clId="Web-{230D86FA-8126-672C-5BCD-30A8AA4AF9B8}" dt="2024-01-29T13:23:18.599" v="134"/>
          <ac:spMkLst>
            <pc:docMk/>
            <pc:sldMk cId="2401292194" sldId="279"/>
            <ac:spMk id="13" creationId="{E8AF3458-709F-4682-8E3C-FA8FECC8ECC6}"/>
          </ac:spMkLst>
        </pc:spChg>
        <pc:picChg chg="add del mod ord">
          <ac:chgData name="JACOB CLARK" userId="S::2101268@uad.ac.uk::8fa40c79-251b-47bf-b0b4-1bb35fdaffb7" providerId="AD" clId="Web-{230D86FA-8126-672C-5BCD-30A8AA4AF9B8}" dt="2024-01-29T13:24:17.100" v="139"/>
          <ac:picMkLst>
            <pc:docMk/>
            <pc:sldMk cId="2401292194" sldId="279"/>
            <ac:picMk id="4" creationId="{B46BC1F8-5B10-561C-DF49-0A303F82CCE4}"/>
          </ac:picMkLst>
        </pc:picChg>
        <pc:picChg chg="add">
          <ac:chgData name="JACOB CLARK" userId="S::2101268@uad.ac.uk::8fa40c79-251b-47bf-b0b4-1bb35fdaffb7" providerId="AD" clId="Web-{230D86FA-8126-672C-5BCD-30A8AA4AF9B8}" dt="2024-01-29T13:23:18.599" v="134"/>
          <ac:picMkLst>
            <pc:docMk/>
            <pc:sldMk cId="2401292194" sldId="279"/>
            <ac:picMk id="11" creationId="{F719563D-93CB-4148-9B1C-AB39FA117B48}"/>
          </ac:picMkLst>
        </pc:picChg>
      </pc:sldChg>
      <pc:sldChg chg="addSp delSp modSp add del mod replId setBg">
        <pc:chgData name="JACOB CLARK" userId="S::2101268@uad.ac.uk::8fa40c79-251b-47bf-b0b4-1bb35fdaffb7" providerId="AD" clId="Web-{230D86FA-8126-672C-5BCD-30A8AA4AF9B8}" dt="2024-01-29T13:22:26.347" v="132"/>
        <pc:sldMkLst>
          <pc:docMk/>
          <pc:sldMk cId="2887773534" sldId="279"/>
        </pc:sldMkLst>
        <pc:spChg chg="add del mod">
          <ac:chgData name="JACOB CLARK" userId="S::2101268@uad.ac.uk::8fa40c79-251b-47bf-b0b4-1bb35fdaffb7" providerId="AD" clId="Web-{230D86FA-8126-672C-5BCD-30A8AA4AF9B8}" dt="2024-01-29T13:22:13.737" v="130" actId="1076"/>
          <ac:spMkLst>
            <pc:docMk/>
            <pc:sldMk cId="2887773534" sldId="279"/>
            <ac:spMk id="2" creationId="{E54F646C-7A2B-CC4C-EEDA-D0641E23A727}"/>
          </ac:spMkLst>
        </pc:spChg>
        <pc:spChg chg="add del mod">
          <ac:chgData name="JACOB CLARK" userId="S::2101268@uad.ac.uk::8fa40c79-251b-47bf-b0b4-1bb35fdaffb7" providerId="AD" clId="Web-{230D86FA-8126-672C-5BCD-30A8AA4AF9B8}" dt="2024-01-29T13:22:16.894" v="131" actId="1076"/>
          <ac:spMkLst>
            <pc:docMk/>
            <pc:sldMk cId="2887773534" sldId="279"/>
            <ac:spMk id="3" creationId="{0250A95B-1FB8-23BA-7C39-F76AEF926A87}"/>
          </ac:spMkLst>
        </pc:spChg>
        <pc:spChg chg="add del mod">
          <ac:chgData name="JACOB CLARK" userId="S::2101268@uad.ac.uk::8fa40c79-251b-47bf-b0b4-1bb35fdaffb7" providerId="AD" clId="Web-{230D86FA-8126-672C-5BCD-30A8AA4AF9B8}" dt="2024-01-29T13:22:04.956" v="128"/>
          <ac:spMkLst>
            <pc:docMk/>
            <pc:sldMk cId="2887773534" sldId="279"/>
            <ac:spMk id="6" creationId="{A5612A90-9CC8-D701-F635-B696F9A6DF9B}"/>
          </ac:spMkLst>
        </pc:spChg>
        <pc:spChg chg="add del mod">
          <ac:chgData name="JACOB CLARK" userId="S::2101268@uad.ac.uk::8fa40c79-251b-47bf-b0b4-1bb35fdaffb7" providerId="AD" clId="Web-{230D86FA-8126-672C-5BCD-30A8AA4AF9B8}" dt="2024-01-29T13:22:04.956" v="127"/>
          <ac:spMkLst>
            <pc:docMk/>
            <pc:sldMk cId="2887773534" sldId="279"/>
            <ac:spMk id="8" creationId="{BA0C609A-6C3F-2680-44E5-23439DFC7B16}"/>
          </ac:spMkLst>
        </pc:spChg>
        <pc:spChg chg="add del">
          <ac:chgData name="JACOB CLARK" userId="S::2101268@uad.ac.uk::8fa40c79-251b-47bf-b0b4-1bb35fdaffb7" providerId="AD" clId="Web-{230D86FA-8126-672C-5BCD-30A8AA4AF9B8}" dt="2024-01-29T13:22:04.956" v="124"/>
          <ac:spMkLst>
            <pc:docMk/>
            <pc:sldMk cId="2887773534" sldId="279"/>
            <ac:spMk id="9" creationId="{94961B61-03D2-49E9-BD4B-B3A93E5A2CD9}"/>
          </ac:spMkLst>
        </pc:spChg>
        <pc:spChg chg="add del">
          <ac:chgData name="JACOB CLARK" userId="S::2101268@uad.ac.uk::8fa40c79-251b-47bf-b0b4-1bb35fdaffb7" providerId="AD" clId="Web-{230D86FA-8126-672C-5BCD-30A8AA4AF9B8}" dt="2024-01-29T13:22:04.956" v="126"/>
          <ac:spMkLst>
            <pc:docMk/>
            <pc:sldMk cId="2887773534" sldId="279"/>
            <ac:spMk id="13" creationId="{E8AF3458-709F-4682-8E3C-FA8FECC8ECC6}"/>
          </ac:spMkLst>
        </pc:spChg>
        <pc:picChg chg="del mod ord">
          <ac:chgData name="JACOB CLARK" userId="S::2101268@uad.ac.uk::8fa40c79-251b-47bf-b0b4-1bb35fdaffb7" providerId="AD" clId="Web-{230D86FA-8126-672C-5BCD-30A8AA4AF9B8}" dt="2024-01-29T13:20:38.313" v="95"/>
          <ac:picMkLst>
            <pc:docMk/>
            <pc:sldMk cId="2887773534" sldId="279"/>
            <ac:picMk id="4" creationId="{AEC1FD48-416A-35BA-2FCB-62B623C6951F}"/>
          </ac:picMkLst>
        </pc:picChg>
        <pc:picChg chg="add del">
          <ac:chgData name="JACOB CLARK" userId="S::2101268@uad.ac.uk::8fa40c79-251b-47bf-b0b4-1bb35fdaffb7" providerId="AD" clId="Web-{230D86FA-8126-672C-5BCD-30A8AA4AF9B8}" dt="2024-01-29T13:22:04.956" v="125"/>
          <ac:picMkLst>
            <pc:docMk/>
            <pc:sldMk cId="2887773534" sldId="279"/>
            <ac:picMk id="11" creationId="{F719563D-93CB-4148-9B1C-AB39FA117B48}"/>
          </ac:picMkLst>
        </pc:picChg>
      </pc:sldChg>
    </pc:docChg>
  </pc:docChgLst>
  <pc:docChgLst>
    <pc:chgData name="LOUISE JAMIESON" userId="8298dd2c-e410-4e9b-973d-33b0e5983049" providerId="ADAL" clId="{A639DBA8-5EA1-3347-BFFB-94BE650C06C0}"/>
    <pc:docChg chg="modSld sldOrd">
      <pc:chgData name="LOUISE JAMIESON" userId="8298dd2c-e410-4e9b-973d-33b0e5983049" providerId="ADAL" clId="{A639DBA8-5EA1-3347-BFFB-94BE650C06C0}" dt="2024-02-13T11:32:00.370" v="15" actId="20577"/>
      <pc:docMkLst>
        <pc:docMk/>
      </pc:docMkLst>
      <pc:sldChg chg="modSp">
        <pc:chgData name="LOUISE JAMIESON" userId="8298dd2c-e410-4e9b-973d-33b0e5983049" providerId="ADAL" clId="{A639DBA8-5EA1-3347-BFFB-94BE650C06C0}" dt="2024-02-13T11:32:00.370" v="15" actId="20577"/>
        <pc:sldMkLst>
          <pc:docMk/>
          <pc:sldMk cId="3505329711" sldId="260"/>
        </pc:sldMkLst>
        <pc:spChg chg="mod">
          <ac:chgData name="LOUISE JAMIESON" userId="8298dd2c-e410-4e9b-973d-33b0e5983049" providerId="ADAL" clId="{A639DBA8-5EA1-3347-BFFB-94BE650C06C0}" dt="2024-02-13T11:32:00.370" v="15" actId="20577"/>
          <ac:spMkLst>
            <pc:docMk/>
            <pc:sldMk cId="3505329711" sldId="260"/>
            <ac:spMk id="2" creationId="{20516DB6-93BE-5F67-A140-C99EEFF4F7D9}"/>
          </ac:spMkLst>
        </pc:spChg>
      </pc:sldChg>
      <pc:sldChg chg="modSp">
        <pc:chgData name="LOUISE JAMIESON" userId="8298dd2c-e410-4e9b-973d-33b0e5983049" providerId="ADAL" clId="{A639DBA8-5EA1-3347-BFFB-94BE650C06C0}" dt="2024-02-13T11:28:47.808" v="2" actId="2711"/>
        <pc:sldMkLst>
          <pc:docMk/>
          <pc:sldMk cId="1900261113" sldId="278"/>
        </pc:sldMkLst>
        <pc:spChg chg="mod">
          <ac:chgData name="LOUISE JAMIESON" userId="8298dd2c-e410-4e9b-973d-33b0e5983049" providerId="ADAL" clId="{A639DBA8-5EA1-3347-BFFB-94BE650C06C0}" dt="2024-02-13T11:28:43.136" v="1" actId="2711"/>
          <ac:spMkLst>
            <pc:docMk/>
            <pc:sldMk cId="1900261113" sldId="278"/>
            <ac:spMk id="2" creationId="{D704F48F-7704-F0D4-6E9E-40BA77BB47B7}"/>
          </ac:spMkLst>
        </pc:spChg>
        <pc:spChg chg="mod">
          <ac:chgData name="LOUISE JAMIESON" userId="8298dd2c-e410-4e9b-973d-33b0e5983049" providerId="ADAL" clId="{A639DBA8-5EA1-3347-BFFB-94BE650C06C0}" dt="2024-02-13T11:28:47.808" v="2" actId="2711"/>
          <ac:spMkLst>
            <pc:docMk/>
            <pc:sldMk cId="1900261113" sldId="278"/>
            <ac:spMk id="3" creationId="{84D89E76-DF4B-4D1B-8444-F62D0A17853A}"/>
          </ac:spMkLst>
        </pc:spChg>
      </pc:sldChg>
      <pc:sldChg chg="modSp ord">
        <pc:chgData name="LOUISE JAMIESON" userId="8298dd2c-e410-4e9b-973d-33b0e5983049" providerId="ADAL" clId="{A639DBA8-5EA1-3347-BFFB-94BE650C06C0}" dt="2024-02-13T11:29:59.377" v="6" actId="1076"/>
        <pc:sldMkLst>
          <pc:docMk/>
          <pc:sldMk cId="3250503393" sldId="281"/>
        </pc:sldMkLst>
        <pc:spChg chg="mod">
          <ac:chgData name="LOUISE JAMIESON" userId="8298dd2c-e410-4e9b-973d-33b0e5983049" providerId="ADAL" clId="{A639DBA8-5EA1-3347-BFFB-94BE650C06C0}" dt="2024-02-13T11:28:18.404" v="0" actId="2711"/>
          <ac:spMkLst>
            <pc:docMk/>
            <pc:sldMk cId="3250503393" sldId="281"/>
            <ac:spMk id="2" creationId="{80C94482-5615-6181-F25F-1B6B74CC23DE}"/>
          </ac:spMkLst>
        </pc:spChg>
      </pc:sldChg>
      <pc:sldChg chg="modSp">
        <pc:chgData name="LOUISE JAMIESON" userId="8298dd2c-e410-4e9b-973d-33b0e5983049" providerId="ADAL" clId="{A639DBA8-5EA1-3347-BFFB-94BE650C06C0}" dt="2024-02-13T11:29:24.588" v="4" actId="2711"/>
        <pc:sldMkLst>
          <pc:docMk/>
          <pc:sldMk cId="2568471126" sldId="282"/>
        </pc:sldMkLst>
        <pc:spChg chg="mod">
          <ac:chgData name="LOUISE JAMIESON" userId="8298dd2c-e410-4e9b-973d-33b0e5983049" providerId="ADAL" clId="{A639DBA8-5EA1-3347-BFFB-94BE650C06C0}" dt="2024-02-13T11:29:24.588" v="4" actId="2711"/>
          <ac:spMkLst>
            <pc:docMk/>
            <pc:sldMk cId="2568471126" sldId="282"/>
            <ac:spMk id="2" creationId="{0EA88CD0-3E3D-78D3-EF52-7254585A98FA}"/>
          </ac:spMkLst>
        </pc:spChg>
      </pc:sldChg>
      <pc:sldChg chg="modSp">
        <pc:chgData name="LOUISE JAMIESON" userId="8298dd2c-e410-4e9b-973d-33b0e5983049" providerId="ADAL" clId="{A639DBA8-5EA1-3347-BFFB-94BE650C06C0}" dt="2024-02-13T11:29:12.448" v="3" actId="2711"/>
        <pc:sldMkLst>
          <pc:docMk/>
          <pc:sldMk cId="1539708347" sldId="285"/>
        </pc:sldMkLst>
        <pc:spChg chg="mod">
          <ac:chgData name="LOUISE JAMIESON" userId="8298dd2c-e410-4e9b-973d-33b0e5983049" providerId="ADAL" clId="{A639DBA8-5EA1-3347-BFFB-94BE650C06C0}" dt="2024-02-13T11:29:12.448" v="3" actId="2711"/>
          <ac:spMkLst>
            <pc:docMk/>
            <pc:sldMk cId="1539708347" sldId="285"/>
            <ac:spMk id="2" creationId="{FB1A1043-B220-1546-0216-75B00FFCA86E}"/>
          </ac:spMkLst>
        </pc:spChg>
      </pc:sldChg>
    </pc:docChg>
  </pc:docChgLst>
  <pc:docChgLst>
    <pc:chgData name="JACOB CLARK" userId="S::2101268@uad.ac.uk::8fa40c79-251b-47bf-b0b4-1bb35fdaffb7" providerId="AD" clId="Web-{1DA0656B-A33F-45C8-A301-1232AA01D3B1}"/>
    <pc:docChg chg="modSld addMainMaster delMainMaster">
      <pc:chgData name="JACOB CLARK" userId="S::2101268@uad.ac.uk::8fa40c79-251b-47bf-b0b4-1bb35fdaffb7" providerId="AD" clId="Web-{1DA0656B-A33F-45C8-A301-1232AA01D3B1}" dt="2024-01-27T16:07:27.738" v="195" actId="1076"/>
      <pc:docMkLst>
        <pc:docMk/>
      </pc:docMkLst>
      <pc:sldChg chg="modSp mod modClrScheme chgLayout">
        <pc:chgData name="JACOB CLARK" userId="S::2101268@uad.ac.uk::8fa40c79-251b-47bf-b0b4-1bb35fdaffb7" providerId="AD" clId="Web-{1DA0656B-A33F-45C8-A301-1232AA01D3B1}" dt="2024-01-27T15:55:35.293" v="55" actId="14100"/>
        <pc:sldMkLst>
          <pc:docMk/>
          <pc:sldMk cId="109857222" sldId="256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JACOB CLARK" userId="S::2101268@uad.ac.uk::8fa40c79-251b-47bf-b0b4-1bb35fdaffb7" providerId="AD" clId="Web-{1DA0656B-A33F-45C8-A301-1232AA01D3B1}" dt="2024-01-27T15:55:35.293" v="55" actId="14100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5:55:14.651" v="54"/>
        <pc:sldMkLst>
          <pc:docMk/>
          <pc:sldMk cId="2848772790" sldId="257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2848772790" sldId="257"/>
            <ac:spMk id="2" creationId="{188DBD86-7C18-4975-22D4-F3DFE1E3D817}"/>
          </ac:spMkLst>
        </pc:spChg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2848772790" sldId="257"/>
            <ac:spMk id="3" creationId="{5E3F6E2A-2A02-6E26-0CCF-0F3570BAE3FD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6:07:27.738" v="195" actId="1076"/>
        <pc:sldMkLst>
          <pc:docMk/>
          <pc:sldMk cId="3505329711" sldId="260"/>
        </pc:sldMkLst>
        <pc:spChg chg="mod ord">
          <ac:chgData name="JACOB CLARK" userId="S::2101268@uad.ac.uk::8fa40c79-251b-47bf-b0b4-1bb35fdaffb7" providerId="AD" clId="Web-{1DA0656B-A33F-45C8-A301-1232AA01D3B1}" dt="2024-01-27T16:07:27.738" v="195" actId="1076"/>
          <ac:spMkLst>
            <pc:docMk/>
            <pc:sldMk cId="3505329711" sldId="260"/>
            <ac:spMk id="2" creationId="{20516DB6-93BE-5F67-A140-C99EEFF4F7D9}"/>
          </ac:spMkLst>
        </pc:spChg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3505329711" sldId="260"/>
            <ac:spMk id="3" creationId="{7CF273B7-76AF-68D7-257B-FE7E9AD7B326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5:55:14.651" v="54"/>
        <pc:sldMkLst>
          <pc:docMk/>
          <pc:sldMk cId="2387162176" sldId="261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2387162176" sldId="261"/>
            <ac:spMk id="2" creationId="{1DBB79FD-A4A6-400D-A1BB-A63325CFBB17}"/>
          </ac:spMkLst>
        </pc:spChg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2387162176" sldId="261"/>
            <ac:spMk id="3" creationId="{F5261936-D99D-02AC-97FC-B43E6A9CAFCB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5:55:14.651" v="54"/>
        <pc:sldMkLst>
          <pc:docMk/>
          <pc:sldMk cId="139696291" sldId="262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139696291" sldId="262"/>
            <ac:spMk id="2" creationId="{2E57C118-C468-B884-4688-ACE301EB1125}"/>
          </ac:spMkLst>
        </pc:spChg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139696291" sldId="262"/>
            <ac:spMk id="3" creationId="{DAADE7ED-1262-FC59-232B-3DBE0992CDE7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5:55:14.651" v="54"/>
        <pc:sldMkLst>
          <pc:docMk/>
          <pc:sldMk cId="3871562782" sldId="263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3871562782" sldId="263"/>
            <ac:spMk id="2" creationId="{94FB28C7-AFDD-64EC-62EB-CFCD71CFD7CF}"/>
          </ac:spMkLst>
        </pc:spChg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3871562782" sldId="263"/>
            <ac:spMk id="3" creationId="{D02CC849-175A-ABBE-DB82-F2F76940EC79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5:55:14.651" v="54"/>
        <pc:sldMkLst>
          <pc:docMk/>
          <pc:sldMk cId="3693995762" sldId="265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3693995762" sldId="265"/>
            <ac:spMk id="2" creationId="{792BABE8-D140-B915-5B28-D80340A853A4}"/>
          </ac:spMkLst>
        </pc:spChg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3693995762" sldId="265"/>
            <ac:spMk id="3" creationId="{75721B5B-12DD-A95C-CC06-52C83493DE9D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5:55:14.651" v="54"/>
        <pc:sldMkLst>
          <pc:docMk/>
          <pc:sldMk cId="1638638284" sldId="266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1638638284" sldId="266"/>
            <ac:spMk id="2" creationId="{5FBE6432-EA8D-2B05-74BE-D7FFA1645300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5:55:14.651" v="54"/>
        <pc:sldMkLst>
          <pc:docMk/>
          <pc:sldMk cId="3899391204" sldId="268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3899391204" sldId="268"/>
            <ac:spMk id="2" creationId="{1FAC82B2-65C8-B1CA-A6BA-0CEAAFD58B58}"/>
          </ac:spMkLst>
        </pc:spChg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3899391204" sldId="268"/>
            <ac:spMk id="3" creationId="{6816ACBE-F50B-3D33-42C6-EB98A8860045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5:56:02.809" v="64" actId="20577"/>
        <pc:sldMkLst>
          <pc:docMk/>
          <pc:sldMk cId="602104194" sldId="269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602104194" sldId="269"/>
            <ac:spMk id="2" creationId="{7A7A6381-2CA2-EE2E-705C-6853AF8A4240}"/>
          </ac:spMkLst>
        </pc:spChg>
        <pc:spChg chg="mod ord">
          <ac:chgData name="JACOB CLARK" userId="S::2101268@uad.ac.uk::8fa40c79-251b-47bf-b0b4-1bb35fdaffb7" providerId="AD" clId="Web-{1DA0656B-A33F-45C8-A301-1232AA01D3B1}" dt="2024-01-27T15:56:02.809" v="64" actId="20577"/>
          <ac:spMkLst>
            <pc:docMk/>
            <pc:sldMk cId="602104194" sldId="269"/>
            <ac:spMk id="3" creationId="{AEBCE5AB-B380-8877-E2A3-A0D07EA84866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6:05:13.578" v="178" actId="20577"/>
        <pc:sldMkLst>
          <pc:docMk/>
          <pc:sldMk cId="3289257367" sldId="270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3289257367" sldId="270"/>
            <ac:spMk id="2" creationId="{C140BC54-25E8-3472-118F-DB933458F766}"/>
          </ac:spMkLst>
        </pc:spChg>
        <pc:spChg chg="mod ord">
          <ac:chgData name="JACOB CLARK" userId="S::2101268@uad.ac.uk::8fa40c79-251b-47bf-b0b4-1bb35fdaffb7" providerId="AD" clId="Web-{1DA0656B-A33F-45C8-A301-1232AA01D3B1}" dt="2024-01-27T16:05:13.578" v="178" actId="20577"/>
          <ac:spMkLst>
            <pc:docMk/>
            <pc:sldMk cId="3289257367" sldId="270"/>
            <ac:spMk id="3" creationId="{E183D3F7-7C5E-67A7-3674-6EFEBE8A37FD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5:55:14.651" v="54"/>
        <pc:sldMkLst>
          <pc:docMk/>
          <pc:sldMk cId="417091664" sldId="271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417091664" sldId="271"/>
            <ac:spMk id="2" creationId="{EC2DFFD1-66B6-D478-85C7-3D96F32EBC27}"/>
          </ac:spMkLst>
        </pc:spChg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417091664" sldId="271"/>
            <ac:spMk id="3" creationId="{159FFB15-2F74-A4C3-429E-02E4668C0389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6:05:47.204" v="194" actId="20577"/>
        <pc:sldMkLst>
          <pc:docMk/>
          <pc:sldMk cId="1532944158" sldId="272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1532944158" sldId="272"/>
            <ac:spMk id="2" creationId="{337DA4F3-DDCE-4C3C-4847-5C8612B66954}"/>
          </ac:spMkLst>
        </pc:spChg>
        <pc:spChg chg="mod ord">
          <ac:chgData name="JACOB CLARK" userId="S::2101268@uad.ac.uk::8fa40c79-251b-47bf-b0b4-1bb35fdaffb7" providerId="AD" clId="Web-{1DA0656B-A33F-45C8-A301-1232AA01D3B1}" dt="2024-01-27T16:05:47.204" v="194" actId="20577"/>
          <ac:spMkLst>
            <pc:docMk/>
            <pc:sldMk cId="1532944158" sldId="272"/>
            <ac:spMk id="3" creationId="{71FF9445-952F-0958-D048-F512F464BD4B}"/>
          </ac:spMkLst>
        </pc:spChg>
      </pc:sldChg>
      <pc:sldChg chg="mod modClrScheme chgLayout">
        <pc:chgData name="JACOB CLARK" userId="S::2101268@uad.ac.uk::8fa40c79-251b-47bf-b0b4-1bb35fdaffb7" providerId="AD" clId="Web-{1DA0656B-A33F-45C8-A301-1232AA01D3B1}" dt="2024-01-27T15:55:14.651" v="54"/>
        <pc:sldMkLst>
          <pc:docMk/>
          <pc:sldMk cId="1046998697" sldId="273"/>
        </pc:sldMkLst>
      </pc:sldChg>
      <pc:sldChg chg="modSp mod modClrScheme chgLayout">
        <pc:chgData name="JACOB CLARK" userId="S::2101268@uad.ac.uk::8fa40c79-251b-47bf-b0b4-1bb35fdaffb7" providerId="AD" clId="Web-{1DA0656B-A33F-45C8-A301-1232AA01D3B1}" dt="2024-01-27T15:55:14.651" v="54"/>
        <pc:sldMkLst>
          <pc:docMk/>
          <pc:sldMk cId="1449967434" sldId="274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1449967434" sldId="274"/>
            <ac:spMk id="2" creationId="{B9DC84D4-38E0-B0A6-A69D-696A515800A8}"/>
          </ac:spMkLst>
        </pc:spChg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1449967434" sldId="274"/>
            <ac:spMk id="3" creationId="{03D765A4-D26E-5D3A-87FA-FED7F52C1541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5:55:45.652" v="57" actId="20577"/>
        <pc:sldMkLst>
          <pc:docMk/>
          <pc:sldMk cId="550930194" sldId="275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550930194" sldId="275"/>
            <ac:spMk id="2" creationId="{0EAE5B00-2C73-66C1-E264-340EF3E9C7E5}"/>
          </ac:spMkLst>
        </pc:spChg>
        <pc:spChg chg="mod ord">
          <ac:chgData name="JACOB CLARK" userId="S::2101268@uad.ac.uk::8fa40c79-251b-47bf-b0b4-1bb35fdaffb7" providerId="AD" clId="Web-{1DA0656B-A33F-45C8-A301-1232AA01D3B1}" dt="2024-01-27T15:55:45.652" v="57" actId="20577"/>
          <ac:spMkLst>
            <pc:docMk/>
            <pc:sldMk cId="550930194" sldId="275"/>
            <ac:spMk id="3" creationId="{9BF740FA-A68B-9D79-2845-7E89CD066E3C}"/>
          </ac:spMkLst>
        </pc:spChg>
      </pc:sldChg>
      <pc:sldChg chg="modSp mod modClrScheme chgLayout">
        <pc:chgData name="JACOB CLARK" userId="S::2101268@uad.ac.uk::8fa40c79-251b-47bf-b0b4-1bb35fdaffb7" providerId="AD" clId="Web-{1DA0656B-A33F-45C8-A301-1232AA01D3B1}" dt="2024-01-27T15:55:14.651" v="54"/>
        <pc:sldMkLst>
          <pc:docMk/>
          <pc:sldMk cId="3911187483" sldId="276"/>
        </pc:sldMkLst>
        <pc:spChg chg="mod ord">
          <ac:chgData name="JACOB CLARK" userId="S::2101268@uad.ac.uk::8fa40c79-251b-47bf-b0b4-1bb35fdaffb7" providerId="AD" clId="Web-{1DA0656B-A33F-45C8-A301-1232AA01D3B1}" dt="2024-01-27T15:55:14.651" v="54"/>
          <ac:spMkLst>
            <pc:docMk/>
            <pc:sldMk cId="3911187483" sldId="276"/>
            <ac:spMk id="2" creationId="{4BCC6D41-425A-2EB0-57A6-7EBBEF232A29}"/>
          </ac:spMkLst>
        </pc:spChg>
      </pc:sldChg>
      <pc:sldMasterChg chg="del delSldLayout">
        <pc:chgData name="JACOB CLARK" userId="S::2101268@uad.ac.uk::8fa40c79-251b-47bf-b0b4-1bb35fdaffb7" providerId="AD" clId="Web-{1DA0656B-A33F-45C8-A301-1232AA01D3B1}" dt="2024-01-27T15:54:55.682" v="52"/>
        <pc:sldMasterMkLst>
          <pc:docMk/>
          <pc:sldMasterMk cId="2460954070" sldId="2147483660"/>
        </pc:sldMasterMkLst>
        <pc:sldLayoutChg chg="del">
          <pc:chgData name="JACOB CLARK" userId="S::2101268@uad.ac.uk::8fa40c79-251b-47bf-b0b4-1bb35fdaffb7" providerId="AD" clId="Web-{1DA0656B-A33F-45C8-A301-1232AA01D3B1}" dt="2024-01-27T15:54:55.682" v="52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JACOB CLARK" userId="S::2101268@uad.ac.uk::8fa40c79-251b-47bf-b0b4-1bb35fdaffb7" providerId="AD" clId="Web-{1DA0656B-A33F-45C8-A301-1232AA01D3B1}" dt="2024-01-27T15:54:55.682" v="52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JACOB CLARK" userId="S::2101268@uad.ac.uk::8fa40c79-251b-47bf-b0b4-1bb35fdaffb7" providerId="AD" clId="Web-{1DA0656B-A33F-45C8-A301-1232AA01D3B1}" dt="2024-01-27T15:54:55.682" v="52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JACOB CLARK" userId="S::2101268@uad.ac.uk::8fa40c79-251b-47bf-b0b4-1bb35fdaffb7" providerId="AD" clId="Web-{1DA0656B-A33F-45C8-A301-1232AA01D3B1}" dt="2024-01-27T15:54:55.682" v="52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JACOB CLARK" userId="S::2101268@uad.ac.uk::8fa40c79-251b-47bf-b0b4-1bb35fdaffb7" providerId="AD" clId="Web-{1DA0656B-A33F-45C8-A301-1232AA01D3B1}" dt="2024-01-27T15:54:55.682" v="52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JACOB CLARK" userId="S::2101268@uad.ac.uk::8fa40c79-251b-47bf-b0b4-1bb35fdaffb7" providerId="AD" clId="Web-{1DA0656B-A33F-45C8-A301-1232AA01D3B1}" dt="2024-01-27T15:54:55.682" v="52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ACOB CLARK" userId="S::2101268@uad.ac.uk::8fa40c79-251b-47bf-b0b4-1bb35fdaffb7" providerId="AD" clId="Web-{1DA0656B-A33F-45C8-A301-1232AA01D3B1}" dt="2024-01-27T15:54:55.682" v="52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JACOB CLARK" userId="S::2101268@uad.ac.uk::8fa40c79-251b-47bf-b0b4-1bb35fdaffb7" providerId="AD" clId="Web-{1DA0656B-A33F-45C8-A301-1232AA01D3B1}" dt="2024-01-27T15:54:55.682" v="52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JACOB CLARK" userId="S::2101268@uad.ac.uk::8fa40c79-251b-47bf-b0b4-1bb35fdaffb7" providerId="AD" clId="Web-{1DA0656B-A33F-45C8-A301-1232AA01D3B1}" dt="2024-01-27T15:54:55.682" v="52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JACOB CLARK" userId="S::2101268@uad.ac.uk::8fa40c79-251b-47bf-b0b4-1bb35fdaffb7" providerId="AD" clId="Web-{1DA0656B-A33F-45C8-A301-1232AA01D3B1}" dt="2024-01-27T15:54:55.682" v="52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JACOB CLARK" userId="S::2101268@uad.ac.uk::8fa40c79-251b-47bf-b0b4-1bb35fdaffb7" providerId="AD" clId="Web-{1DA0656B-A33F-45C8-A301-1232AA01D3B1}" dt="2024-01-27T15:54:55.682" v="5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JACOB CLARK" userId="S::2101268@uad.ac.uk::8fa40c79-251b-47bf-b0b4-1bb35fdaffb7" providerId="AD" clId="Web-{1DA0656B-A33F-45C8-A301-1232AA01D3B1}" dt="2024-01-27T15:54:58.854" v="53"/>
        <pc:sldMasterMkLst>
          <pc:docMk/>
          <pc:sldMasterMk cId="114824796" sldId="2147483672"/>
        </pc:sldMasterMkLst>
        <pc:sldLayoutChg chg="add del mod replId">
          <pc:chgData name="JACOB CLARK" userId="S::2101268@uad.ac.uk::8fa40c79-251b-47bf-b0b4-1bb35fdaffb7" providerId="AD" clId="Web-{1DA0656B-A33F-45C8-A301-1232AA01D3B1}" dt="2024-01-27T15:54:58.854" v="53"/>
          <pc:sldLayoutMkLst>
            <pc:docMk/>
            <pc:sldMasterMk cId="114824796" sldId="2147483672"/>
            <pc:sldLayoutMk cId="2986866882" sldId="2147483673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4:58.854" v="53"/>
          <pc:sldLayoutMkLst>
            <pc:docMk/>
            <pc:sldMasterMk cId="114824796" sldId="2147483672"/>
            <pc:sldLayoutMk cId="1007041119" sldId="2147483674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4:58.854" v="53"/>
          <pc:sldLayoutMkLst>
            <pc:docMk/>
            <pc:sldMasterMk cId="114824796" sldId="2147483672"/>
            <pc:sldLayoutMk cId="2356858811" sldId="2147483675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4:58.854" v="53"/>
          <pc:sldLayoutMkLst>
            <pc:docMk/>
            <pc:sldMasterMk cId="114824796" sldId="2147483672"/>
            <pc:sldLayoutMk cId="1230376658" sldId="2147483676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4:58.854" v="53"/>
          <pc:sldLayoutMkLst>
            <pc:docMk/>
            <pc:sldMasterMk cId="114824796" sldId="2147483672"/>
            <pc:sldLayoutMk cId="4211733957" sldId="2147483677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4:58.854" v="53"/>
          <pc:sldLayoutMkLst>
            <pc:docMk/>
            <pc:sldMasterMk cId="114824796" sldId="2147483672"/>
            <pc:sldLayoutMk cId="2105056805" sldId="2147483678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4:58.854" v="53"/>
          <pc:sldLayoutMkLst>
            <pc:docMk/>
            <pc:sldMasterMk cId="114824796" sldId="2147483672"/>
            <pc:sldLayoutMk cId="3735643067" sldId="2147483679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4:58.854" v="53"/>
          <pc:sldLayoutMkLst>
            <pc:docMk/>
            <pc:sldMasterMk cId="114824796" sldId="2147483672"/>
            <pc:sldLayoutMk cId="947913040" sldId="2147483680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4:58.854" v="53"/>
          <pc:sldLayoutMkLst>
            <pc:docMk/>
            <pc:sldMasterMk cId="114824796" sldId="2147483672"/>
            <pc:sldLayoutMk cId="1565167565" sldId="2147483681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4:58.854" v="53"/>
          <pc:sldLayoutMkLst>
            <pc:docMk/>
            <pc:sldMasterMk cId="114824796" sldId="2147483672"/>
            <pc:sldLayoutMk cId="553835038" sldId="2147483682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4:58.854" v="53"/>
          <pc:sldLayoutMkLst>
            <pc:docMk/>
            <pc:sldMasterMk cId="114824796" sldId="2147483672"/>
            <pc:sldLayoutMk cId="2324214380" sldId="2147483683"/>
          </pc:sldLayoutMkLst>
        </pc:sldLayoutChg>
      </pc:sldMasterChg>
      <pc:sldMasterChg chg="add del addSldLayout delSldLayout modSldLayout">
        <pc:chgData name="JACOB CLARK" userId="S::2101268@uad.ac.uk::8fa40c79-251b-47bf-b0b4-1bb35fdaffb7" providerId="AD" clId="Web-{1DA0656B-A33F-45C8-A301-1232AA01D3B1}" dt="2024-01-27T15:55:14.651" v="54"/>
        <pc:sldMasterMkLst>
          <pc:docMk/>
          <pc:sldMasterMk cId="234434885" sldId="2147483684"/>
        </pc:sldMasterMkLst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3167511144" sldId="2147483685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3835095517" sldId="2147483686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417684130" sldId="2147483687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2647754488" sldId="2147483688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3113612495" sldId="2147483689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195750503" sldId="2147483690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1615973528" sldId="2147483691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2802671171" sldId="2147483692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1309564841" sldId="2147483693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1494697088" sldId="2147483694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1899697452" sldId="2147483695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1867155589" sldId="2147483696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1459396143" sldId="2147483697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3303722369" sldId="2147483698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932827295" sldId="2147483699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3545609323" sldId="2147483700"/>
          </pc:sldLayoutMkLst>
        </pc:sldLayoutChg>
        <pc:sldLayoutChg chg="add del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234434885" sldId="2147483684"/>
            <pc:sldLayoutMk cId="2610874418" sldId="2147483701"/>
          </pc:sldLayoutMkLst>
        </pc:sldLayoutChg>
      </pc:sldMasterChg>
      <pc:sldMasterChg chg="add addSldLayout modSldLayout">
        <pc:chgData name="JACOB CLARK" userId="S::2101268@uad.ac.uk::8fa40c79-251b-47bf-b0b4-1bb35fdaffb7" providerId="AD" clId="Web-{1DA0656B-A33F-45C8-A301-1232AA01D3B1}" dt="2024-01-27T15:55:14.651" v="54"/>
        <pc:sldMasterMkLst>
          <pc:docMk/>
          <pc:sldMasterMk cId="741793092" sldId="2147483702"/>
        </pc:sldMasterMkLst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1565528335" sldId="2147483703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1288115604" sldId="2147483704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885653053" sldId="2147483705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3174152347" sldId="2147483706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2898618990" sldId="2147483707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2604987201" sldId="2147483708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379719312" sldId="2147483709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1468899016" sldId="2147483710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214113901" sldId="2147483711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2104102636" sldId="2147483712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3572701723" sldId="2147483713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3332761243" sldId="2147483714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3799543065" sldId="2147483715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1435479033" sldId="2147483716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2148547278" sldId="2147483717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1871041815" sldId="2147483718"/>
          </pc:sldLayoutMkLst>
        </pc:sldLayoutChg>
        <pc:sldLayoutChg chg="add mod replId">
          <pc:chgData name="JACOB CLARK" userId="S::2101268@uad.ac.uk::8fa40c79-251b-47bf-b0b4-1bb35fdaffb7" providerId="AD" clId="Web-{1DA0656B-A33F-45C8-A301-1232AA01D3B1}" dt="2024-01-27T15:55:14.651" v="54"/>
          <pc:sldLayoutMkLst>
            <pc:docMk/>
            <pc:sldMasterMk cId="741793092" sldId="2147483702"/>
            <pc:sldLayoutMk cId="110013004" sldId="2147483719"/>
          </pc:sldLayoutMkLst>
        </pc:sldLayoutChg>
      </pc:sldMasterChg>
    </pc:docChg>
  </pc:docChgLst>
  <pc:docChgLst>
    <pc:chgData name="JAMES MAWHINNEY" userId="S::2101130@uad.ac.uk::86964aa1-8bab-4177-9809-350d6a4cbfc6" providerId="AD" clId="Web-{DED3D62E-6BA8-4636-98BC-B5EECA25D99A}"/>
    <pc:docChg chg="modSld">
      <pc:chgData name="JAMES MAWHINNEY" userId="S::2101130@uad.ac.uk::86964aa1-8bab-4177-9809-350d6a4cbfc6" providerId="AD" clId="Web-{DED3D62E-6BA8-4636-98BC-B5EECA25D99A}" dt="2024-01-23T11:21:53.551" v="13" actId="20577"/>
      <pc:docMkLst>
        <pc:docMk/>
      </pc:docMkLst>
      <pc:sldChg chg="modSp">
        <pc:chgData name="JAMES MAWHINNEY" userId="S::2101130@uad.ac.uk::86964aa1-8bab-4177-9809-350d6a4cbfc6" providerId="AD" clId="Web-{DED3D62E-6BA8-4636-98BC-B5EECA25D99A}" dt="2024-01-23T11:21:53.551" v="13" actId="20577"/>
        <pc:sldMkLst>
          <pc:docMk/>
          <pc:sldMk cId="109857222" sldId="256"/>
        </pc:sldMkLst>
        <pc:spChg chg="mod">
          <ac:chgData name="JAMES MAWHINNEY" userId="S::2101130@uad.ac.uk::86964aa1-8bab-4177-9809-350d6a4cbfc6" providerId="AD" clId="Web-{DED3D62E-6BA8-4636-98BC-B5EECA25D99A}" dt="2024-01-23T11:21:53.551" v="1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NEIL MARSHALL" userId="S::2100955@uad.ac.uk::795d0a44-1e90-4484-aa03-3de928cfdbea" providerId="AD" clId="Web-{186748A1-3799-4BB9-9319-4A3410822D24}"/>
    <pc:docChg chg="addSld modSld sldOrd">
      <pc:chgData name="NEIL MARSHALL" userId="S::2100955@uad.ac.uk::795d0a44-1e90-4484-aa03-3de928cfdbea" providerId="AD" clId="Web-{186748A1-3799-4BB9-9319-4A3410822D24}" dt="2024-01-30T19:47:38.510" v="39" actId="1076"/>
      <pc:docMkLst>
        <pc:docMk/>
      </pc:docMkLst>
      <pc:sldChg chg="addSp delSp modSp new mod ord setBg">
        <pc:chgData name="NEIL MARSHALL" userId="S::2100955@uad.ac.uk::795d0a44-1e90-4484-aa03-3de928cfdbea" providerId="AD" clId="Web-{186748A1-3799-4BB9-9319-4A3410822D24}" dt="2024-01-30T17:46:57.009" v="17" actId="1076"/>
        <pc:sldMkLst>
          <pc:docMk/>
          <pc:sldMk cId="3250503393" sldId="281"/>
        </pc:sldMkLst>
        <pc:spChg chg="mod ord">
          <ac:chgData name="NEIL MARSHALL" userId="S::2100955@uad.ac.uk::795d0a44-1e90-4484-aa03-3de928cfdbea" providerId="AD" clId="Web-{186748A1-3799-4BB9-9319-4A3410822D24}" dt="2024-01-30T17:46:44.602" v="15" actId="20577"/>
          <ac:spMkLst>
            <pc:docMk/>
            <pc:sldMk cId="3250503393" sldId="281"/>
            <ac:spMk id="2" creationId="{80C94482-5615-6181-F25F-1B6B74CC23DE}"/>
          </ac:spMkLst>
        </pc:spChg>
        <pc:spChg chg="del">
          <ac:chgData name="NEIL MARSHALL" userId="S::2100955@uad.ac.uk::795d0a44-1e90-4484-aa03-3de928cfdbea" providerId="AD" clId="Web-{186748A1-3799-4BB9-9319-4A3410822D24}" dt="2024-01-30T17:46:09.383" v="2"/>
          <ac:spMkLst>
            <pc:docMk/>
            <pc:sldMk cId="3250503393" sldId="281"/>
            <ac:spMk id="3" creationId="{7E3C0723-2D27-D28C-F6B2-9F05731424B1}"/>
          </ac:spMkLst>
        </pc:spChg>
        <pc:spChg chg="add del">
          <ac:chgData name="NEIL MARSHALL" userId="S::2100955@uad.ac.uk::795d0a44-1e90-4484-aa03-3de928cfdbea" providerId="AD" clId="Web-{186748A1-3799-4BB9-9319-4A3410822D24}" dt="2024-01-30T17:46:28.977" v="4"/>
          <ac:spMkLst>
            <pc:docMk/>
            <pc:sldMk cId="3250503393" sldId="281"/>
            <ac:spMk id="8" creationId="{B21A5727-D953-EB53-4560-11A1ABC6DE28}"/>
          </ac:spMkLst>
        </pc:spChg>
        <pc:spChg chg="add del">
          <ac:chgData name="NEIL MARSHALL" userId="S::2100955@uad.ac.uk::795d0a44-1e90-4484-aa03-3de928cfdbea" providerId="AD" clId="Web-{186748A1-3799-4BB9-9319-4A3410822D24}" dt="2024-01-30T17:46:28.977" v="4"/>
          <ac:spMkLst>
            <pc:docMk/>
            <pc:sldMk cId="3250503393" sldId="281"/>
            <ac:spMk id="13" creationId="{ED10CF64-F588-4794-80E9-12CBA1784939}"/>
          </ac:spMkLst>
        </pc:spChg>
        <pc:picChg chg="add mod ord">
          <ac:chgData name="NEIL MARSHALL" userId="S::2100955@uad.ac.uk::795d0a44-1e90-4484-aa03-3de928cfdbea" providerId="AD" clId="Web-{186748A1-3799-4BB9-9319-4A3410822D24}" dt="2024-01-30T17:46:57.009" v="17" actId="1076"/>
          <ac:picMkLst>
            <pc:docMk/>
            <pc:sldMk cId="3250503393" sldId="281"/>
            <ac:picMk id="4" creationId="{E69B1DEC-745A-BDC6-E45D-2DE742D8BF4F}"/>
          </ac:picMkLst>
        </pc:picChg>
        <pc:picChg chg="add del">
          <ac:chgData name="NEIL MARSHALL" userId="S::2100955@uad.ac.uk::795d0a44-1e90-4484-aa03-3de928cfdbea" providerId="AD" clId="Web-{186748A1-3799-4BB9-9319-4A3410822D24}" dt="2024-01-30T17:46:28.977" v="4"/>
          <ac:picMkLst>
            <pc:docMk/>
            <pc:sldMk cId="3250503393" sldId="281"/>
            <ac:picMk id="11" creationId="{0C8B7D16-051E-4562-B872-ABF369C457CA}"/>
          </ac:picMkLst>
        </pc:picChg>
      </pc:sldChg>
      <pc:sldChg chg="addSp delSp modSp new">
        <pc:chgData name="NEIL MARSHALL" userId="S::2100955@uad.ac.uk::795d0a44-1e90-4484-aa03-3de928cfdbea" providerId="AD" clId="Web-{186748A1-3799-4BB9-9319-4A3410822D24}" dt="2024-01-30T19:47:38.510" v="39" actId="1076"/>
        <pc:sldMkLst>
          <pc:docMk/>
          <pc:sldMk cId="2568471126" sldId="282"/>
        </pc:sldMkLst>
        <pc:spChg chg="mod">
          <ac:chgData name="NEIL MARSHALL" userId="S::2100955@uad.ac.uk::795d0a44-1e90-4484-aa03-3de928cfdbea" providerId="AD" clId="Web-{186748A1-3799-4BB9-9319-4A3410822D24}" dt="2024-01-30T19:47:21.321" v="37" actId="20577"/>
          <ac:spMkLst>
            <pc:docMk/>
            <pc:sldMk cId="2568471126" sldId="282"/>
            <ac:spMk id="2" creationId="{0EA88CD0-3E3D-78D3-EF52-7254585A98FA}"/>
          </ac:spMkLst>
        </pc:spChg>
        <pc:spChg chg="del">
          <ac:chgData name="NEIL MARSHALL" userId="S::2100955@uad.ac.uk::795d0a44-1e90-4484-aa03-3de928cfdbea" providerId="AD" clId="Web-{186748A1-3799-4BB9-9319-4A3410822D24}" dt="2024-01-30T19:46:55.554" v="19"/>
          <ac:spMkLst>
            <pc:docMk/>
            <pc:sldMk cId="2568471126" sldId="282"/>
            <ac:spMk id="3" creationId="{9E596353-B5AC-2FE1-7EDE-98655833202C}"/>
          </ac:spMkLst>
        </pc:spChg>
        <pc:picChg chg="add mod ord">
          <ac:chgData name="NEIL MARSHALL" userId="S::2100955@uad.ac.uk::795d0a44-1e90-4484-aa03-3de928cfdbea" providerId="AD" clId="Web-{186748A1-3799-4BB9-9319-4A3410822D24}" dt="2024-01-30T19:47:38.510" v="39" actId="1076"/>
          <ac:picMkLst>
            <pc:docMk/>
            <pc:sldMk cId="2568471126" sldId="282"/>
            <ac:picMk id="4" creationId="{A42A6887-9CE9-D86A-656D-0E480401EAD4}"/>
          </ac:picMkLst>
        </pc:picChg>
      </pc:sldChg>
    </pc:docChg>
  </pc:docChgLst>
  <pc:docChgLst>
    <pc:chgData name="LOUISE JAMIESON" userId="S::2103735@uad.ac.uk::8298dd2c-e410-4e9b-973d-33b0e5983049" providerId="AD" clId="Web-{4F8EBC7F-95A7-42A2-A362-D90BA7E91417}"/>
    <pc:docChg chg="addSld modSld">
      <pc:chgData name="LOUISE JAMIESON" userId="S::2103735@uad.ac.uk::8298dd2c-e410-4e9b-973d-33b0e5983049" providerId="AD" clId="Web-{4F8EBC7F-95A7-42A2-A362-D90BA7E91417}" dt="2024-01-23T11:05:57.527" v="64" actId="20577"/>
      <pc:docMkLst>
        <pc:docMk/>
      </pc:docMkLst>
      <pc:sldChg chg="modSp mod modClrScheme chgLayout">
        <pc:chgData name="LOUISE JAMIESON" userId="S::2103735@uad.ac.uk::8298dd2c-e410-4e9b-973d-33b0e5983049" providerId="AD" clId="Web-{4F8EBC7F-95A7-42A2-A362-D90BA7E91417}" dt="2024-01-23T11:05:57.527" v="64" actId="20577"/>
        <pc:sldMkLst>
          <pc:docMk/>
          <pc:sldMk cId="109857222" sldId="256"/>
        </pc:sldMkLst>
        <pc:spChg chg="mod ord">
          <ac:chgData name="LOUISE JAMIESON" userId="S::2103735@uad.ac.uk::8298dd2c-e410-4e9b-973d-33b0e5983049" providerId="AD" clId="Web-{4F8EBC7F-95A7-42A2-A362-D90BA7E91417}" dt="2024-01-23T11:05:53.136" v="63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LOUISE JAMIESON" userId="S::2103735@uad.ac.uk::8298dd2c-e410-4e9b-973d-33b0e5983049" providerId="AD" clId="Web-{4F8EBC7F-95A7-42A2-A362-D90BA7E91417}" dt="2024-01-23T11:05:57.527" v="6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new">
        <pc:chgData name="LOUISE JAMIESON" userId="S::2103735@uad.ac.uk::8298dd2c-e410-4e9b-973d-33b0e5983049" providerId="AD" clId="Web-{4F8EBC7F-95A7-42A2-A362-D90BA7E91417}" dt="2024-01-23T10:41:39.476" v="61"/>
        <pc:sldMkLst>
          <pc:docMk/>
          <pc:sldMk cId="2848772790" sldId="257"/>
        </pc:sldMkLst>
      </pc:sldChg>
    </pc:docChg>
  </pc:docChgLst>
  <pc:docChgLst>
    <pc:chgData name="AARON CADDELL-ALLAN" userId="S::2102585@uad.ac.uk::7593495f-97b5-4cb5-ad2b-9ab548071727" providerId="AD" clId="Web-{F69102C6-9F65-41A8-A099-59A5410F398F}"/>
    <pc:docChg chg="modSld sldOrd">
      <pc:chgData name="AARON CADDELL-ALLAN" userId="S::2102585@uad.ac.uk::7593495f-97b5-4cb5-ad2b-9ab548071727" providerId="AD" clId="Web-{F69102C6-9F65-41A8-A099-59A5410F398F}" dt="2024-01-30T18:48:23.582" v="67"/>
      <pc:docMkLst>
        <pc:docMk/>
      </pc:docMkLst>
      <pc:sldChg chg="modSp">
        <pc:chgData name="AARON CADDELL-ALLAN" userId="S::2102585@uad.ac.uk::7593495f-97b5-4cb5-ad2b-9ab548071727" providerId="AD" clId="Web-{F69102C6-9F65-41A8-A099-59A5410F398F}" dt="2024-01-30T18:45:57.135" v="65" actId="20577"/>
        <pc:sldMkLst>
          <pc:docMk/>
          <pc:sldMk cId="3505329711" sldId="260"/>
        </pc:sldMkLst>
        <pc:spChg chg="mod">
          <ac:chgData name="AARON CADDELL-ALLAN" userId="S::2102585@uad.ac.uk::7593495f-97b5-4cb5-ad2b-9ab548071727" providerId="AD" clId="Web-{F69102C6-9F65-41A8-A099-59A5410F398F}" dt="2024-01-30T18:45:57.135" v="65" actId="20577"/>
          <ac:spMkLst>
            <pc:docMk/>
            <pc:sldMk cId="3505329711" sldId="260"/>
            <ac:spMk id="3" creationId="{7CF273B7-76AF-68D7-257B-FE7E9AD7B326}"/>
          </ac:spMkLst>
        </pc:spChg>
      </pc:sldChg>
      <pc:sldChg chg="ord">
        <pc:chgData name="AARON CADDELL-ALLAN" userId="S::2102585@uad.ac.uk::7593495f-97b5-4cb5-ad2b-9ab548071727" providerId="AD" clId="Web-{F69102C6-9F65-41A8-A099-59A5410F398F}" dt="2024-01-30T18:48:23.582" v="67"/>
        <pc:sldMkLst>
          <pc:docMk/>
          <pc:sldMk cId="139696291" sldId="262"/>
        </pc:sldMkLst>
      </pc:sldChg>
      <pc:sldChg chg="addSp delSp modSp">
        <pc:chgData name="AARON CADDELL-ALLAN" userId="S::2102585@uad.ac.uk::7593495f-97b5-4cb5-ad2b-9ab548071727" providerId="AD" clId="Web-{F69102C6-9F65-41A8-A099-59A5410F398F}" dt="2024-01-30T18:36:15.945" v="56" actId="1076"/>
        <pc:sldMkLst>
          <pc:docMk/>
          <pc:sldMk cId="417091664" sldId="271"/>
        </pc:sldMkLst>
        <pc:spChg chg="add mod">
          <ac:chgData name="AARON CADDELL-ALLAN" userId="S::2102585@uad.ac.uk::7593495f-97b5-4cb5-ad2b-9ab548071727" providerId="AD" clId="Web-{F69102C6-9F65-41A8-A099-59A5410F398F}" dt="2024-01-30T18:34:08.640" v="20" actId="1076"/>
          <ac:spMkLst>
            <pc:docMk/>
            <pc:sldMk cId="417091664" sldId="271"/>
            <ac:spMk id="10" creationId="{E4960788-E3CD-8DB7-1491-EED19173C624}"/>
          </ac:spMkLst>
        </pc:spChg>
        <pc:spChg chg="add del">
          <ac:chgData name="AARON CADDELL-ALLAN" userId="S::2102585@uad.ac.uk::7593495f-97b5-4cb5-ad2b-9ab548071727" providerId="AD" clId="Web-{F69102C6-9F65-41A8-A099-59A5410F398F}" dt="2024-01-30T18:32:50.854" v="4"/>
          <ac:spMkLst>
            <pc:docMk/>
            <pc:sldMk cId="417091664" sldId="271"/>
            <ac:spMk id="13" creationId="{C2FF3BB3-9EDE-711C-8571-339789DCAC88}"/>
          </ac:spMkLst>
        </pc:spChg>
        <pc:spChg chg="add mod">
          <ac:chgData name="AARON CADDELL-ALLAN" userId="S::2102585@uad.ac.uk::7593495f-97b5-4cb5-ad2b-9ab548071727" providerId="AD" clId="Web-{F69102C6-9F65-41A8-A099-59A5410F398F}" dt="2024-01-30T18:35:15.050" v="41" actId="20577"/>
          <ac:spMkLst>
            <pc:docMk/>
            <pc:sldMk cId="417091664" sldId="271"/>
            <ac:spMk id="16" creationId="{BB773E33-E009-D6B1-84D0-C7229235899E}"/>
          </ac:spMkLst>
        </pc:spChg>
        <pc:spChg chg="add mod">
          <ac:chgData name="AARON CADDELL-ALLAN" userId="S::2102585@uad.ac.uk::7593495f-97b5-4cb5-ad2b-9ab548071727" providerId="AD" clId="Web-{F69102C6-9F65-41A8-A099-59A5410F398F}" dt="2024-01-30T18:35:26.598" v="45" actId="1076"/>
          <ac:spMkLst>
            <pc:docMk/>
            <pc:sldMk cId="417091664" sldId="271"/>
            <ac:spMk id="17" creationId="{1621888B-816C-5DCA-811F-892B20C3AF6F}"/>
          </ac:spMkLst>
        </pc:spChg>
        <pc:spChg chg="add mod">
          <ac:chgData name="AARON CADDELL-ALLAN" userId="S::2102585@uad.ac.uk::7593495f-97b5-4cb5-ad2b-9ab548071727" providerId="AD" clId="Web-{F69102C6-9F65-41A8-A099-59A5410F398F}" dt="2024-01-30T18:35:31.301" v="47" actId="20577"/>
          <ac:spMkLst>
            <pc:docMk/>
            <pc:sldMk cId="417091664" sldId="271"/>
            <ac:spMk id="18" creationId="{454ABF60-5762-7560-9A08-AF257ED640B2}"/>
          </ac:spMkLst>
        </pc:spChg>
        <pc:spChg chg="add mod">
          <ac:chgData name="AARON CADDELL-ALLAN" userId="S::2102585@uad.ac.uk::7593495f-97b5-4cb5-ad2b-9ab548071727" providerId="AD" clId="Web-{F69102C6-9F65-41A8-A099-59A5410F398F}" dt="2024-01-30T18:35:37.020" v="48" actId="20577"/>
          <ac:spMkLst>
            <pc:docMk/>
            <pc:sldMk cId="417091664" sldId="271"/>
            <ac:spMk id="19" creationId="{C6D65BD6-D614-55D4-5345-EC55C89C6845}"/>
          </ac:spMkLst>
        </pc:spChg>
        <pc:spChg chg="add mod">
          <ac:chgData name="AARON CADDELL-ALLAN" userId="S::2102585@uad.ac.uk::7593495f-97b5-4cb5-ad2b-9ab548071727" providerId="AD" clId="Web-{F69102C6-9F65-41A8-A099-59A5410F398F}" dt="2024-01-30T18:35:42.911" v="49" actId="20577"/>
          <ac:spMkLst>
            <pc:docMk/>
            <pc:sldMk cId="417091664" sldId="271"/>
            <ac:spMk id="20" creationId="{14968B1A-4F92-0BF5-0E1E-CA58EE653BAE}"/>
          </ac:spMkLst>
        </pc:spChg>
        <pc:spChg chg="add mod">
          <ac:chgData name="AARON CADDELL-ALLAN" userId="S::2102585@uad.ac.uk::7593495f-97b5-4cb5-ad2b-9ab548071727" providerId="AD" clId="Web-{F69102C6-9F65-41A8-A099-59A5410F398F}" dt="2024-01-30T18:35:46.787" v="51" actId="20577"/>
          <ac:spMkLst>
            <pc:docMk/>
            <pc:sldMk cId="417091664" sldId="271"/>
            <ac:spMk id="21" creationId="{4569E811-C3AF-32DB-8032-DE926E21150C}"/>
          </ac:spMkLst>
        </pc:spChg>
        <pc:spChg chg="add mod">
          <ac:chgData name="AARON CADDELL-ALLAN" userId="S::2102585@uad.ac.uk::7593495f-97b5-4cb5-ad2b-9ab548071727" providerId="AD" clId="Web-{F69102C6-9F65-41A8-A099-59A5410F398F}" dt="2024-01-30T18:35:59.147" v="54" actId="20577"/>
          <ac:spMkLst>
            <pc:docMk/>
            <pc:sldMk cId="417091664" sldId="271"/>
            <ac:spMk id="22" creationId="{3F54AF38-7A25-10A2-E35F-2C25F66D0597}"/>
          </ac:spMkLst>
        </pc:spChg>
        <pc:spChg chg="add mod">
          <ac:chgData name="AARON CADDELL-ALLAN" userId="S::2102585@uad.ac.uk::7593495f-97b5-4cb5-ad2b-9ab548071727" providerId="AD" clId="Web-{F69102C6-9F65-41A8-A099-59A5410F398F}" dt="2024-01-30T18:36:15.945" v="56" actId="1076"/>
          <ac:spMkLst>
            <pc:docMk/>
            <pc:sldMk cId="417091664" sldId="271"/>
            <ac:spMk id="23" creationId="{1AE8414B-6B83-17D6-BAAF-8A55A186F47A}"/>
          </ac:spMkLst>
        </pc:spChg>
      </pc:sldChg>
      <pc:sldChg chg="ord">
        <pc:chgData name="AARON CADDELL-ALLAN" userId="S::2102585@uad.ac.uk::7593495f-97b5-4cb5-ad2b-9ab548071727" providerId="AD" clId="Web-{F69102C6-9F65-41A8-A099-59A5410F398F}" dt="2024-01-30T18:48:07.049" v="66"/>
        <pc:sldMkLst>
          <pc:docMk/>
          <pc:sldMk cId="1449967434" sldId="274"/>
        </pc:sldMkLst>
      </pc:sldChg>
      <pc:sldChg chg="modSp">
        <pc:chgData name="AARON CADDELL-ALLAN" userId="S::2102585@uad.ac.uk::7593495f-97b5-4cb5-ad2b-9ab548071727" providerId="AD" clId="Web-{F69102C6-9F65-41A8-A099-59A5410F398F}" dt="2024-01-30T18:44:27.036" v="63" actId="20577"/>
        <pc:sldMkLst>
          <pc:docMk/>
          <pc:sldMk cId="550930194" sldId="275"/>
        </pc:sldMkLst>
        <pc:spChg chg="mod">
          <ac:chgData name="AARON CADDELL-ALLAN" userId="S::2102585@uad.ac.uk::7593495f-97b5-4cb5-ad2b-9ab548071727" providerId="AD" clId="Web-{F69102C6-9F65-41A8-A099-59A5410F398F}" dt="2024-01-30T18:44:27.036" v="63" actId="20577"/>
          <ac:spMkLst>
            <pc:docMk/>
            <pc:sldMk cId="550930194" sldId="275"/>
            <ac:spMk id="3" creationId="{9BF740FA-A68B-9D79-2845-7E89CD066E3C}"/>
          </ac:spMkLst>
        </pc:spChg>
      </pc:sldChg>
    </pc:docChg>
  </pc:docChgLst>
  <pc:docChgLst>
    <pc:chgData name="AARON CADDELL-ALLAN" userId="S::2102585@uad.ac.uk::7593495f-97b5-4cb5-ad2b-9ab548071727" providerId="AD" clId="Web-{B0AC3BDF-D324-41D5-A923-0EE551B630D0}"/>
    <pc:docChg chg="modSld">
      <pc:chgData name="AARON CADDELL-ALLAN" userId="S::2102585@uad.ac.uk::7593495f-97b5-4cb5-ad2b-9ab548071727" providerId="AD" clId="Web-{B0AC3BDF-D324-41D5-A923-0EE551B630D0}" dt="2024-01-29T14:08:36.046" v="548" actId="20577"/>
      <pc:docMkLst>
        <pc:docMk/>
      </pc:docMkLst>
      <pc:sldChg chg="addSp modSp">
        <pc:chgData name="AARON CADDELL-ALLAN" userId="S::2102585@uad.ac.uk::7593495f-97b5-4cb5-ad2b-9ab548071727" providerId="AD" clId="Web-{B0AC3BDF-D324-41D5-A923-0EE551B630D0}" dt="2024-01-29T12:45:13.931" v="85" actId="1076"/>
        <pc:sldMkLst>
          <pc:docMk/>
          <pc:sldMk cId="109857222" sldId="256"/>
        </pc:sldMkLst>
        <pc:spChg chg="mod">
          <ac:chgData name="AARON CADDELL-ALLAN" userId="S::2102585@uad.ac.uk::7593495f-97b5-4cb5-ad2b-9ab548071727" providerId="AD" clId="Web-{B0AC3BDF-D324-41D5-A923-0EE551B630D0}" dt="2024-01-29T12:23:26.662" v="35" actId="20577"/>
          <ac:spMkLst>
            <pc:docMk/>
            <pc:sldMk cId="109857222" sldId="256"/>
            <ac:spMk id="2" creationId="{00000000-0000-0000-0000-000000000000}"/>
          </ac:spMkLst>
        </pc:spChg>
        <pc:picChg chg="add mod">
          <ac:chgData name="AARON CADDELL-ALLAN" userId="S::2102585@uad.ac.uk::7593495f-97b5-4cb5-ad2b-9ab548071727" providerId="AD" clId="Web-{B0AC3BDF-D324-41D5-A923-0EE551B630D0}" dt="2024-01-29T12:45:13.931" v="85" actId="1076"/>
          <ac:picMkLst>
            <pc:docMk/>
            <pc:sldMk cId="109857222" sldId="256"/>
            <ac:picMk id="4" creationId="{63854759-2DFF-28C1-EF87-1125EDC85908}"/>
          </ac:picMkLst>
        </pc:picChg>
      </pc:sldChg>
      <pc:sldChg chg="addSp delSp modSp mod setBg">
        <pc:chgData name="AARON CADDELL-ALLAN" userId="S::2102585@uad.ac.uk::7593495f-97b5-4cb5-ad2b-9ab548071727" providerId="AD" clId="Web-{B0AC3BDF-D324-41D5-A923-0EE551B630D0}" dt="2024-01-29T13:16:17.534" v="108"/>
        <pc:sldMkLst>
          <pc:docMk/>
          <pc:sldMk cId="3505329711" sldId="260"/>
        </pc:sldMkLst>
        <pc:spChg chg="mod">
          <ac:chgData name="AARON CADDELL-ALLAN" userId="S::2102585@uad.ac.uk::7593495f-97b5-4cb5-ad2b-9ab548071727" providerId="AD" clId="Web-{B0AC3BDF-D324-41D5-A923-0EE551B630D0}" dt="2024-01-29T13:16:17.534" v="108"/>
          <ac:spMkLst>
            <pc:docMk/>
            <pc:sldMk cId="3505329711" sldId="260"/>
            <ac:spMk id="2" creationId="{20516DB6-93BE-5F67-A140-C99EEFF4F7D9}"/>
          </ac:spMkLst>
        </pc:spChg>
        <pc:spChg chg="mod">
          <ac:chgData name="AARON CADDELL-ALLAN" userId="S::2102585@uad.ac.uk::7593495f-97b5-4cb5-ad2b-9ab548071727" providerId="AD" clId="Web-{B0AC3BDF-D324-41D5-A923-0EE551B630D0}" dt="2024-01-29T13:16:17.534" v="108"/>
          <ac:spMkLst>
            <pc:docMk/>
            <pc:sldMk cId="3505329711" sldId="260"/>
            <ac:spMk id="3" creationId="{7CF273B7-76AF-68D7-257B-FE7E9AD7B326}"/>
          </ac:spMkLst>
        </pc:spChg>
        <pc:spChg chg="add">
          <ac:chgData name="AARON CADDELL-ALLAN" userId="S::2102585@uad.ac.uk::7593495f-97b5-4cb5-ad2b-9ab548071727" providerId="AD" clId="Web-{B0AC3BDF-D324-41D5-A923-0EE551B630D0}" dt="2024-01-29T13:16:17.534" v="108"/>
          <ac:spMkLst>
            <pc:docMk/>
            <pc:sldMk cId="3505329711" sldId="260"/>
            <ac:spMk id="13" creationId="{ED10CF64-F588-4794-80E9-12CBA1784939}"/>
          </ac:spMkLst>
        </pc:spChg>
        <pc:picChg chg="del">
          <ac:chgData name="AARON CADDELL-ALLAN" userId="S::2102585@uad.ac.uk::7593495f-97b5-4cb5-ad2b-9ab548071727" providerId="AD" clId="Web-{B0AC3BDF-D324-41D5-A923-0EE551B630D0}" dt="2024-01-29T12:53:19.747" v="92"/>
          <ac:picMkLst>
            <pc:docMk/>
            <pc:sldMk cId="3505329711" sldId="260"/>
            <ac:picMk id="4" creationId="{73D9E8EA-B2EB-686B-E1A4-DE584F2A67B1}"/>
          </ac:picMkLst>
        </pc:picChg>
        <pc:picChg chg="add del mod">
          <ac:chgData name="AARON CADDELL-ALLAN" userId="S::2102585@uad.ac.uk::7593495f-97b5-4cb5-ad2b-9ab548071727" providerId="AD" clId="Web-{B0AC3BDF-D324-41D5-A923-0EE551B630D0}" dt="2024-01-29T12:52:24.979" v="87"/>
          <ac:picMkLst>
            <pc:docMk/>
            <pc:sldMk cId="3505329711" sldId="260"/>
            <ac:picMk id="5" creationId="{2D6CF01E-FBA6-F5F6-6724-E6EE87EA59D0}"/>
          </ac:picMkLst>
        </pc:picChg>
        <pc:picChg chg="add mod ord">
          <ac:chgData name="AARON CADDELL-ALLAN" userId="S::2102585@uad.ac.uk::7593495f-97b5-4cb5-ad2b-9ab548071727" providerId="AD" clId="Web-{B0AC3BDF-D324-41D5-A923-0EE551B630D0}" dt="2024-01-29T13:16:17.534" v="108"/>
          <ac:picMkLst>
            <pc:docMk/>
            <pc:sldMk cId="3505329711" sldId="260"/>
            <ac:picMk id="6" creationId="{6B5B1B00-BCC3-A7F9-FFE0-93704956560D}"/>
          </ac:picMkLst>
        </pc:picChg>
        <pc:picChg chg="add">
          <ac:chgData name="AARON CADDELL-ALLAN" userId="S::2102585@uad.ac.uk::7593495f-97b5-4cb5-ad2b-9ab548071727" providerId="AD" clId="Web-{B0AC3BDF-D324-41D5-A923-0EE551B630D0}" dt="2024-01-29T13:16:17.534" v="108"/>
          <ac:picMkLst>
            <pc:docMk/>
            <pc:sldMk cId="3505329711" sldId="260"/>
            <ac:picMk id="11" creationId="{0C8B7D16-051E-4562-B872-ABF369C457CA}"/>
          </ac:picMkLst>
        </pc:picChg>
      </pc:sldChg>
      <pc:sldChg chg="modSp">
        <pc:chgData name="AARON CADDELL-ALLAN" userId="S::2102585@uad.ac.uk::7593495f-97b5-4cb5-ad2b-9ab548071727" providerId="AD" clId="Web-{B0AC3BDF-D324-41D5-A923-0EE551B630D0}" dt="2024-01-29T14:06:23.400" v="484" actId="20577"/>
        <pc:sldMkLst>
          <pc:docMk/>
          <pc:sldMk cId="2387162176" sldId="261"/>
        </pc:sldMkLst>
        <pc:spChg chg="mod">
          <ac:chgData name="AARON CADDELL-ALLAN" userId="S::2102585@uad.ac.uk::7593495f-97b5-4cb5-ad2b-9ab548071727" providerId="AD" clId="Web-{B0AC3BDF-D324-41D5-A923-0EE551B630D0}" dt="2024-01-29T14:06:23.400" v="484" actId="20577"/>
          <ac:spMkLst>
            <pc:docMk/>
            <pc:sldMk cId="2387162176" sldId="261"/>
            <ac:spMk id="3" creationId="{F5261936-D99D-02AC-97FC-B43E6A9CAFCB}"/>
          </ac:spMkLst>
        </pc:spChg>
      </pc:sldChg>
      <pc:sldChg chg="addSp delSp">
        <pc:chgData name="AARON CADDELL-ALLAN" userId="S::2102585@uad.ac.uk::7593495f-97b5-4cb5-ad2b-9ab548071727" providerId="AD" clId="Web-{B0AC3BDF-D324-41D5-A923-0EE551B630D0}" dt="2024-01-29T13:17:44.412" v="110"/>
        <pc:sldMkLst>
          <pc:docMk/>
          <pc:sldMk cId="139696291" sldId="262"/>
        </pc:sldMkLst>
        <pc:picChg chg="del">
          <ac:chgData name="AARON CADDELL-ALLAN" userId="S::2102585@uad.ac.uk::7593495f-97b5-4cb5-ad2b-9ab548071727" providerId="AD" clId="Web-{B0AC3BDF-D324-41D5-A923-0EE551B630D0}" dt="2024-01-29T13:17:44.412" v="110"/>
          <ac:picMkLst>
            <pc:docMk/>
            <pc:sldMk cId="139696291" sldId="262"/>
            <ac:picMk id="6" creationId="{85965F6E-1E39-7923-1F50-D9301ADE142A}"/>
          </ac:picMkLst>
        </pc:picChg>
        <pc:picChg chg="add">
          <ac:chgData name="AARON CADDELL-ALLAN" userId="S::2102585@uad.ac.uk::7593495f-97b5-4cb5-ad2b-9ab548071727" providerId="AD" clId="Web-{B0AC3BDF-D324-41D5-A923-0EE551B630D0}" dt="2024-01-29T13:17:38.272" v="109"/>
          <ac:picMkLst>
            <pc:docMk/>
            <pc:sldMk cId="139696291" sldId="262"/>
            <ac:picMk id="21" creationId="{A4BC8CCF-26F7-44F3-158E-D2F294F821E4}"/>
          </ac:picMkLst>
        </pc:picChg>
      </pc:sldChg>
      <pc:sldChg chg="addSp modSp">
        <pc:chgData name="AARON CADDELL-ALLAN" userId="S::2102585@uad.ac.uk::7593495f-97b5-4cb5-ad2b-9ab548071727" providerId="AD" clId="Web-{B0AC3BDF-D324-41D5-A923-0EE551B630D0}" dt="2024-01-29T12:41:22.953" v="81" actId="1076"/>
        <pc:sldMkLst>
          <pc:docMk/>
          <pc:sldMk cId="3693995762" sldId="265"/>
        </pc:sldMkLst>
        <pc:spChg chg="mod">
          <ac:chgData name="AARON CADDELL-ALLAN" userId="S::2102585@uad.ac.uk::7593495f-97b5-4cb5-ad2b-9ab548071727" providerId="AD" clId="Web-{B0AC3BDF-D324-41D5-A923-0EE551B630D0}" dt="2024-01-29T12:41:14" v="78" actId="14100"/>
          <ac:spMkLst>
            <pc:docMk/>
            <pc:sldMk cId="3693995762" sldId="265"/>
            <ac:spMk id="3" creationId="{75721B5B-12DD-A95C-CC06-52C83493DE9D}"/>
          </ac:spMkLst>
        </pc:spChg>
        <pc:picChg chg="add mod">
          <ac:chgData name="AARON CADDELL-ALLAN" userId="S::2102585@uad.ac.uk::7593495f-97b5-4cb5-ad2b-9ab548071727" providerId="AD" clId="Web-{B0AC3BDF-D324-41D5-A923-0EE551B630D0}" dt="2024-01-29T12:41:22.922" v="79" actId="1076"/>
          <ac:picMkLst>
            <pc:docMk/>
            <pc:sldMk cId="3693995762" sldId="265"/>
            <ac:picMk id="4" creationId="{3CE7B949-8920-1B05-52CE-D28B0E97F264}"/>
          </ac:picMkLst>
        </pc:picChg>
        <pc:picChg chg="add mod">
          <ac:chgData name="AARON CADDELL-ALLAN" userId="S::2102585@uad.ac.uk::7593495f-97b5-4cb5-ad2b-9ab548071727" providerId="AD" clId="Web-{B0AC3BDF-D324-41D5-A923-0EE551B630D0}" dt="2024-01-29T12:41:22.938" v="80" actId="1076"/>
          <ac:picMkLst>
            <pc:docMk/>
            <pc:sldMk cId="3693995762" sldId="265"/>
            <ac:picMk id="5" creationId="{6FE53BEC-78B7-82C5-2120-775831B19F03}"/>
          </ac:picMkLst>
        </pc:picChg>
        <pc:picChg chg="add mod">
          <ac:chgData name="AARON CADDELL-ALLAN" userId="S::2102585@uad.ac.uk::7593495f-97b5-4cb5-ad2b-9ab548071727" providerId="AD" clId="Web-{B0AC3BDF-D324-41D5-A923-0EE551B630D0}" dt="2024-01-29T12:41:22.953" v="81" actId="1076"/>
          <ac:picMkLst>
            <pc:docMk/>
            <pc:sldMk cId="3693995762" sldId="265"/>
            <ac:picMk id="6" creationId="{94BE9241-8BD4-E0E6-1E9C-C408B1BF575B}"/>
          </ac:picMkLst>
        </pc:picChg>
      </pc:sldChg>
      <pc:sldChg chg="modSp">
        <pc:chgData name="AARON CADDELL-ALLAN" userId="S::2102585@uad.ac.uk::7593495f-97b5-4cb5-ad2b-9ab548071727" providerId="AD" clId="Web-{B0AC3BDF-D324-41D5-A923-0EE551B630D0}" dt="2024-01-29T14:08:36.046" v="548" actId="20577"/>
        <pc:sldMkLst>
          <pc:docMk/>
          <pc:sldMk cId="3899391204" sldId="268"/>
        </pc:sldMkLst>
        <pc:spChg chg="mod">
          <ac:chgData name="AARON CADDELL-ALLAN" userId="S::2102585@uad.ac.uk::7593495f-97b5-4cb5-ad2b-9ab548071727" providerId="AD" clId="Web-{B0AC3BDF-D324-41D5-A923-0EE551B630D0}" dt="2024-01-29T13:49:19.064" v="219" actId="20577"/>
          <ac:spMkLst>
            <pc:docMk/>
            <pc:sldMk cId="3899391204" sldId="268"/>
            <ac:spMk id="2" creationId="{1FAC82B2-65C8-B1CA-A6BA-0CEAAFD58B58}"/>
          </ac:spMkLst>
        </pc:spChg>
        <pc:spChg chg="mod">
          <ac:chgData name="AARON CADDELL-ALLAN" userId="S::2102585@uad.ac.uk::7593495f-97b5-4cb5-ad2b-9ab548071727" providerId="AD" clId="Web-{B0AC3BDF-D324-41D5-A923-0EE551B630D0}" dt="2024-01-29T14:08:36.046" v="548" actId="20577"/>
          <ac:spMkLst>
            <pc:docMk/>
            <pc:sldMk cId="3899391204" sldId="268"/>
            <ac:spMk id="3" creationId="{6816ACBE-F50B-3D33-42C6-EB98A8860045}"/>
          </ac:spMkLst>
        </pc:spChg>
      </pc:sldChg>
      <pc:sldChg chg="addSp delSp modSp">
        <pc:chgData name="AARON CADDELL-ALLAN" userId="S::2102585@uad.ac.uk::7593495f-97b5-4cb5-ad2b-9ab548071727" providerId="AD" clId="Web-{B0AC3BDF-D324-41D5-A923-0EE551B630D0}" dt="2024-01-29T13:26:54.918" v="135"/>
        <pc:sldMkLst>
          <pc:docMk/>
          <pc:sldMk cId="1449967434" sldId="274"/>
        </pc:sldMkLst>
        <pc:picChg chg="add del mod">
          <ac:chgData name="AARON CADDELL-ALLAN" userId="S::2102585@uad.ac.uk::7593495f-97b5-4cb5-ad2b-9ab548071727" providerId="AD" clId="Web-{B0AC3BDF-D324-41D5-A923-0EE551B630D0}" dt="2024-01-29T13:26:54.918" v="135"/>
          <ac:picMkLst>
            <pc:docMk/>
            <pc:sldMk cId="1449967434" sldId="274"/>
            <ac:picMk id="8" creationId="{B6F1A3D8-8420-EE3C-D072-56B6E29000D8}"/>
          </ac:picMkLst>
        </pc:picChg>
        <pc:picChg chg="add del mod">
          <ac:chgData name="AARON CADDELL-ALLAN" userId="S::2102585@uad.ac.uk::7593495f-97b5-4cb5-ad2b-9ab548071727" providerId="AD" clId="Web-{B0AC3BDF-D324-41D5-A923-0EE551B630D0}" dt="2024-01-29T13:25:59.291" v="125"/>
          <ac:picMkLst>
            <pc:docMk/>
            <pc:sldMk cId="1449967434" sldId="274"/>
            <ac:picMk id="10" creationId="{D79C7069-7299-61A9-A15D-0A6B56CBE28D}"/>
          </ac:picMkLst>
        </pc:picChg>
        <pc:picChg chg="add del mod">
          <ac:chgData name="AARON CADDELL-ALLAN" userId="S::2102585@uad.ac.uk::7593495f-97b5-4cb5-ad2b-9ab548071727" providerId="AD" clId="Web-{B0AC3BDF-D324-41D5-A923-0EE551B630D0}" dt="2024-01-29T13:26:53.902" v="134"/>
          <ac:picMkLst>
            <pc:docMk/>
            <pc:sldMk cId="1449967434" sldId="274"/>
            <ac:picMk id="12" creationId="{1610C7D8-F905-301E-2D5D-22803D449649}"/>
          </ac:picMkLst>
        </pc:picChg>
        <pc:picChg chg="add del mod">
          <ac:chgData name="AARON CADDELL-ALLAN" userId="S::2102585@uad.ac.uk::7593495f-97b5-4cb5-ad2b-9ab548071727" providerId="AD" clId="Web-{B0AC3BDF-D324-41D5-A923-0EE551B630D0}" dt="2024-01-29T13:26:48.465" v="133"/>
          <ac:picMkLst>
            <pc:docMk/>
            <pc:sldMk cId="1449967434" sldId="274"/>
            <ac:picMk id="13" creationId="{59CA3F44-9043-6C45-A841-B4723364F18F}"/>
          </ac:picMkLst>
        </pc:picChg>
      </pc:sldChg>
      <pc:sldChg chg="addSp modSp mod setBg">
        <pc:chgData name="AARON CADDELL-ALLAN" userId="S::2102585@uad.ac.uk::7593495f-97b5-4cb5-ad2b-9ab548071727" providerId="AD" clId="Web-{B0AC3BDF-D324-41D5-A923-0EE551B630D0}" dt="2024-01-29T13:14:05.388" v="106"/>
        <pc:sldMkLst>
          <pc:docMk/>
          <pc:sldMk cId="550930194" sldId="275"/>
        </pc:sldMkLst>
        <pc:spChg chg="mod">
          <ac:chgData name="AARON CADDELL-ALLAN" userId="S::2102585@uad.ac.uk::7593495f-97b5-4cb5-ad2b-9ab548071727" providerId="AD" clId="Web-{B0AC3BDF-D324-41D5-A923-0EE551B630D0}" dt="2024-01-29T13:14:05.388" v="106"/>
          <ac:spMkLst>
            <pc:docMk/>
            <pc:sldMk cId="550930194" sldId="275"/>
            <ac:spMk id="2" creationId="{0EAE5B00-2C73-66C1-E264-340EF3E9C7E5}"/>
          </ac:spMkLst>
        </pc:spChg>
        <pc:spChg chg="mod">
          <ac:chgData name="AARON CADDELL-ALLAN" userId="S::2102585@uad.ac.uk::7593495f-97b5-4cb5-ad2b-9ab548071727" providerId="AD" clId="Web-{B0AC3BDF-D324-41D5-A923-0EE551B630D0}" dt="2024-01-29T13:14:05.388" v="106"/>
          <ac:spMkLst>
            <pc:docMk/>
            <pc:sldMk cId="550930194" sldId="275"/>
            <ac:spMk id="3" creationId="{9BF740FA-A68B-9D79-2845-7E89CD066E3C}"/>
          </ac:spMkLst>
        </pc:spChg>
        <pc:spChg chg="add">
          <ac:chgData name="AARON CADDELL-ALLAN" userId="S::2102585@uad.ac.uk::7593495f-97b5-4cb5-ad2b-9ab548071727" providerId="AD" clId="Web-{B0AC3BDF-D324-41D5-A923-0EE551B630D0}" dt="2024-01-29T13:14:05.388" v="106"/>
          <ac:spMkLst>
            <pc:docMk/>
            <pc:sldMk cId="550930194" sldId="275"/>
            <ac:spMk id="9" creationId="{CBD94887-6A10-4F62-8EE1-B2BCFA1F380F}"/>
          </ac:spMkLst>
        </pc:spChg>
        <pc:picChg chg="add mod ord">
          <ac:chgData name="AARON CADDELL-ALLAN" userId="S::2102585@uad.ac.uk::7593495f-97b5-4cb5-ad2b-9ab548071727" providerId="AD" clId="Web-{B0AC3BDF-D324-41D5-A923-0EE551B630D0}" dt="2024-01-29T13:14:05.388" v="106"/>
          <ac:picMkLst>
            <pc:docMk/>
            <pc:sldMk cId="550930194" sldId="275"/>
            <ac:picMk id="4" creationId="{9A7E36C0-113B-44CB-2B2B-5C6B1EBC475D}"/>
          </ac:picMkLst>
        </pc:picChg>
        <pc:picChg chg="add">
          <ac:chgData name="AARON CADDELL-ALLAN" userId="S::2102585@uad.ac.uk::7593495f-97b5-4cb5-ad2b-9ab548071727" providerId="AD" clId="Web-{B0AC3BDF-D324-41D5-A923-0EE551B630D0}" dt="2024-01-29T13:14:05.388" v="106"/>
          <ac:picMkLst>
            <pc:docMk/>
            <pc:sldMk cId="550930194" sldId="275"/>
            <ac:picMk id="11" creationId="{A3D512BA-228A-4979-9312-ACD246E1099D}"/>
          </ac:picMkLst>
        </pc:picChg>
      </pc:sldChg>
      <pc:sldChg chg="addSp delSp modSp mod setBg">
        <pc:chgData name="AARON CADDELL-ALLAN" userId="S::2102585@uad.ac.uk::7593495f-97b5-4cb5-ad2b-9ab548071727" providerId="AD" clId="Web-{B0AC3BDF-D324-41D5-A923-0EE551B630D0}" dt="2024-01-29T12:59:18.495" v="102"/>
        <pc:sldMkLst>
          <pc:docMk/>
          <pc:sldMk cId="1900261113" sldId="278"/>
        </pc:sldMkLst>
        <pc:spChg chg="mod">
          <ac:chgData name="AARON CADDELL-ALLAN" userId="S::2102585@uad.ac.uk::7593495f-97b5-4cb5-ad2b-9ab548071727" providerId="AD" clId="Web-{B0AC3BDF-D324-41D5-A923-0EE551B630D0}" dt="2024-01-29T12:59:18.495" v="102"/>
          <ac:spMkLst>
            <pc:docMk/>
            <pc:sldMk cId="1900261113" sldId="278"/>
            <ac:spMk id="2" creationId="{D704F48F-7704-F0D4-6E9E-40BA77BB47B7}"/>
          </ac:spMkLst>
        </pc:spChg>
        <pc:spChg chg="mod">
          <ac:chgData name="AARON CADDELL-ALLAN" userId="S::2102585@uad.ac.uk::7593495f-97b5-4cb5-ad2b-9ab548071727" providerId="AD" clId="Web-{B0AC3BDF-D324-41D5-A923-0EE551B630D0}" dt="2024-01-29T12:59:18.495" v="102"/>
          <ac:spMkLst>
            <pc:docMk/>
            <pc:sldMk cId="1900261113" sldId="278"/>
            <ac:spMk id="3" creationId="{84D89E76-DF4B-4D1B-8444-F62D0A17853A}"/>
          </ac:spMkLst>
        </pc:spChg>
        <pc:spChg chg="add del">
          <ac:chgData name="AARON CADDELL-ALLAN" userId="S::2102585@uad.ac.uk::7593495f-97b5-4cb5-ad2b-9ab548071727" providerId="AD" clId="Web-{B0AC3BDF-D324-41D5-A923-0EE551B630D0}" dt="2024-01-29T12:59:18.417" v="101"/>
          <ac:spMkLst>
            <pc:docMk/>
            <pc:sldMk cId="1900261113" sldId="278"/>
            <ac:spMk id="11" creationId="{6B48CC9C-E443-4619-A5F1-8D19F764D4DB}"/>
          </ac:spMkLst>
        </pc:spChg>
        <pc:grpChg chg="add">
          <ac:chgData name="AARON CADDELL-ALLAN" userId="S::2102585@uad.ac.uk::7593495f-97b5-4cb5-ad2b-9ab548071727" providerId="AD" clId="Web-{B0AC3BDF-D324-41D5-A923-0EE551B630D0}" dt="2024-01-29T12:59:18.495" v="102"/>
          <ac:grpSpMkLst>
            <pc:docMk/>
            <pc:sldMk cId="1900261113" sldId="278"/>
            <ac:grpSpMk id="92" creationId="{590820A0-B14B-4F1C-8DDA-174AC2B14715}"/>
          </ac:grpSpMkLst>
        </pc:grpChg>
        <pc:grpChg chg="add">
          <ac:chgData name="AARON CADDELL-ALLAN" userId="S::2102585@uad.ac.uk::7593495f-97b5-4cb5-ad2b-9ab548071727" providerId="AD" clId="Web-{B0AC3BDF-D324-41D5-A923-0EE551B630D0}" dt="2024-01-29T12:59:18.495" v="102"/>
          <ac:grpSpMkLst>
            <pc:docMk/>
            <pc:sldMk cId="1900261113" sldId="278"/>
            <ac:grpSpMk id="93" creationId="{3B02E948-8CD2-4C3C-9E5D-262DAC3C9651}"/>
          </ac:grpSpMkLst>
        </pc:grpChg>
        <pc:grpChg chg="add">
          <ac:chgData name="AARON CADDELL-ALLAN" userId="S::2102585@uad.ac.uk::7593495f-97b5-4cb5-ad2b-9ab548071727" providerId="AD" clId="Web-{B0AC3BDF-D324-41D5-A923-0EE551B630D0}" dt="2024-01-29T12:59:18.495" v="102"/>
          <ac:grpSpMkLst>
            <pc:docMk/>
            <pc:sldMk cId="1900261113" sldId="278"/>
            <ac:grpSpMk id="175" creationId="{D3F906D0-CE7C-484D-8C11-5011F768A5D7}"/>
          </ac:grpSpMkLst>
        </pc:grpChg>
        <pc:picChg chg="add mod ord">
          <ac:chgData name="AARON CADDELL-ALLAN" userId="S::2102585@uad.ac.uk::7593495f-97b5-4cb5-ad2b-9ab548071727" providerId="AD" clId="Web-{B0AC3BDF-D324-41D5-A923-0EE551B630D0}" dt="2024-01-29T12:59:18.495" v="102"/>
          <ac:picMkLst>
            <pc:docMk/>
            <pc:sldMk cId="1900261113" sldId="278"/>
            <ac:picMk id="4" creationId="{B33F5609-AB4E-4311-968E-50BE33484671}"/>
          </ac:picMkLst>
        </pc:picChg>
        <pc:picChg chg="add mod">
          <ac:chgData name="AARON CADDELL-ALLAN" userId="S::2102585@uad.ac.uk::7593495f-97b5-4cb5-ad2b-9ab548071727" providerId="AD" clId="Web-{B0AC3BDF-D324-41D5-A923-0EE551B630D0}" dt="2024-01-29T12:59:18.495" v="102"/>
          <ac:picMkLst>
            <pc:docMk/>
            <pc:sldMk cId="1900261113" sldId="278"/>
            <ac:picMk id="5" creationId="{4155856D-6CE8-494F-9BE1-6F198EFEE90C}"/>
          </ac:picMkLst>
        </pc:picChg>
        <pc:picChg chg="add mod ord">
          <ac:chgData name="AARON CADDELL-ALLAN" userId="S::2102585@uad.ac.uk::7593495f-97b5-4cb5-ad2b-9ab548071727" providerId="AD" clId="Web-{B0AC3BDF-D324-41D5-A923-0EE551B630D0}" dt="2024-01-29T12:59:18.495" v="102"/>
          <ac:picMkLst>
            <pc:docMk/>
            <pc:sldMk cId="1900261113" sldId="278"/>
            <ac:picMk id="6" creationId="{02DA4244-7BBF-FF3A-194A-550AE0B5FE08}"/>
          </ac:picMkLst>
        </pc:picChg>
      </pc:sldChg>
      <pc:sldChg chg="addSp modSp">
        <pc:chgData name="AARON CADDELL-ALLAN" userId="S::2102585@uad.ac.uk::7593495f-97b5-4cb5-ad2b-9ab548071727" providerId="AD" clId="Web-{B0AC3BDF-D324-41D5-A923-0EE551B630D0}" dt="2024-01-29T13:25:11.930" v="124" actId="1076"/>
        <pc:sldMkLst>
          <pc:docMk/>
          <pc:sldMk cId="2401292194" sldId="279"/>
        </pc:sldMkLst>
        <pc:spChg chg="ord">
          <ac:chgData name="AARON CADDELL-ALLAN" userId="S::2102585@uad.ac.uk::7593495f-97b5-4cb5-ad2b-9ab548071727" providerId="AD" clId="Web-{B0AC3BDF-D324-41D5-A923-0EE551B630D0}" dt="2024-01-29T13:24:32.084" v="121"/>
          <ac:spMkLst>
            <pc:docMk/>
            <pc:sldMk cId="2401292194" sldId="279"/>
            <ac:spMk id="9" creationId="{94961B61-03D2-49E9-BD4B-B3A93E5A2CD9}"/>
          </ac:spMkLst>
        </pc:spChg>
        <pc:picChg chg="add mod ord">
          <ac:chgData name="AARON CADDELL-ALLAN" userId="S::2102585@uad.ac.uk::7593495f-97b5-4cb5-ad2b-9ab548071727" providerId="AD" clId="Web-{B0AC3BDF-D324-41D5-A923-0EE551B630D0}" dt="2024-01-29T13:25:11.930" v="124" actId="1076"/>
          <ac:picMkLst>
            <pc:docMk/>
            <pc:sldMk cId="2401292194" sldId="279"/>
            <ac:picMk id="6" creationId="{98D0903E-EE06-9E4E-B4FF-821BE8419534}"/>
          </ac:picMkLst>
        </pc:picChg>
      </pc:sldChg>
    </pc:docChg>
  </pc:docChgLst>
  <pc:docChgLst>
    <pc:chgData name="AARON CADDELL-ALLAN" userId="S::2102585@uad.ac.uk::7593495f-97b5-4cb5-ad2b-9ab548071727" providerId="AD" clId="Web-{F3CA36BA-E51F-DD95-52AD-8353948A63B8}"/>
    <pc:docChg chg="modSld">
      <pc:chgData name="AARON CADDELL-ALLAN" userId="S::2102585@uad.ac.uk::7593495f-97b5-4cb5-ad2b-9ab548071727" providerId="AD" clId="Web-{F3CA36BA-E51F-DD95-52AD-8353948A63B8}" dt="2024-01-31T13:42:35.660" v="2" actId="20577"/>
      <pc:docMkLst>
        <pc:docMk/>
      </pc:docMkLst>
      <pc:sldChg chg="modSp">
        <pc:chgData name="AARON CADDELL-ALLAN" userId="S::2102585@uad.ac.uk::7593495f-97b5-4cb5-ad2b-9ab548071727" providerId="AD" clId="Web-{F3CA36BA-E51F-DD95-52AD-8353948A63B8}" dt="2024-01-31T13:42:35.660" v="2" actId="20577"/>
        <pc:sldMkLst>
          <pc:docMk/>
          <pc:sldMk cId="3505329711" sldId="260"/>
        </pc:sldMkLst>
        <pc:spChg chg="mod">
          <ac:chgData name="AARON CADDELL-ALLAN" userId="S::2102585@uad.ac.uk::7593495f-97b5-4cb5-ad2b-9ab548071727" providerId="AD" clId="Web-{F3CA36BA-E51F-DD95-52AD-8353948A63B8}" dt="2024-01-31T13:42:35.660" v="2" actId="20577"/>
          <ac:spMkLst>
            <pc:docMk/>
            <pc:sldMk cId="3505329711" sldId="260"/>
            <ac:spMk id="3" creationId="{7CF273B7-76AF-68D7-257B-FE7E9AD7B326}"/>
          </ac:spMkLst>
        </pc:spChg>
      </pc:sldChg>
      <pc:sldChg chg="modSp">
        <pc:chgData name="AARON CADDELL-ALLAN" userId="S::2102585@uad.ac.uk::7593495f-97b5-4cb5-ad2b-9ab548071727" providerId="AD" clId="Web-{F3CA36BA-E51F-DD95-52AD-8353948A63B8}" dt="2024-01-31T13:36:05.205" v="0" actId="1076"/>
        <pc:sldMkLst>
          <pc:docMk/>
          <pc:sldMk cId="417091664" sldId="271"/>
        </pc:sldMkLst>
        <pc:spChg chg="mod">
          <ac:chgData name="AARON CADDELL-ALLAN" userId="S::2102585@uad.ac.uk::7593495f-97b5-4cb5-ad2b-9ab548071727" providerId="AD" clId="Web-{F3CA36BA-E51F-DD95-52AD-8353948A63B8}" dt="2024-01-31T13:36:05.205" v="0" actId="1076"/>
          <ac:spMkLst>
            <pc:docMk/>
            <pc:sldMk cId="417091664" sldId="271"/>
            <ac:spMk id="19" creationId="{C6D65BD6-D614-55D4-5345-EC55C89C6845}"/>
          </ac:spMkLst>
        </pc:spChg>
      </pc:sldChg>
    </pc:docChg>
  </pc:docChgLst>
  <pc:docChgLst>
    <pc:chgData name="LOUISE JAMIESON" userId="S::2103735@uad.ac.uk::8298dd2c-e410-4e9b-973d-33b0e5983049" providerId="AD" clId="Web-{1CDDC7EB-C45F-B8EC-F1D9-EE87CEDD7613}"/>
    <pc:docChg chg="sldOrd">
      <pc:chgData name="LOUISE JAMIESON" userId="S::2103735@uad.ac.uk::8298dd2c-e410-4e9b-973d-33b0e5983049" providerId="AD" clId="Web-{1CDDC7EB-C45F-B8EC-F1D9-EE87CEDD7613}" dt="2024-01-24T20:10:02.305" v="0"/>
      <pc:docMkLst>
        <pc:docMk/>
      </pc:docMkLst>
      <pc:sldChg chg="ord">
        <pc:chgData name="LOUISE JAMIESON" userId="S::2103735@uad.ac.uk::8298dd2c-e410-4e9b-973d-33b0e5983049" providerId="AD" clId="Web-{1CDDC7EB-C45F-B8EC-F1D9-EE87CEDD7613}" dt="2024-01-24T20:10:02.305" v="0"/>
        <pc:sldMkLst>
          <pc:docMk/>
          <pc:sldMk cId="1638638284" sldId="266"/>
        </pc:sldMkLst>
      </pc:sldChg>
    </pc:docChg>
  </pc:docChgLst>
  <pc:docChgLst>
    <pc:chgData name="LOUISE JAMIESON" userId="S::2103735@uad.ac.uk::8298dd2c-e410-4e9b-973d-33b0e5983049" providerId="AD" clId="Web-{ED11293D-90C3-BD3F-0990-F0E634C312D3}"/>
    <pc:docChg chg="modSld">
      <pc:chgData name="LOUISE JAMIESON" userId="S::2103735@uad.ac.uk::8298dd2c-e410-4e9b-973d-33b0e5983049" providerId="AD" clId="Web-{ED11293D-90C3-BD3F-0990-F0E634C312D3}" dt="2024-01-30T20:45:13.780" v="24" actId="14100"/>
      <pc:docMkLst>
        <pc:docMk/>
      </pc:docMkLst>
      <pc:sldChg chg="addSp modSp">
        <pc:chgData name="LOUISE JAMIESON" userId="S::2103735@uad.ac.uk::8298dd2c-e410-4e9b-973d-33b0e5983049" providerId="AD" clId="Web-{ED11293D-90C3-BD3F-0990-F0E634C312D3}" dt="2024-01-30T20:45:13.780" v="24" actId="14100"/>
        <pc:sldMkLst>
          <pc:docMk/>
          <pc:sldMk cId="1046998697" sldId="273"/>
        </pc:sldMkLst>
        <pc:spChg chg="mod">
          <ac:chgData name="LOUISE JAMIESON" userId="S::2103735@uad.ac.uk::8298dd2c-e410-4e9b-973d-33b0e5983049" providerId="AD" clId="Web-{ED11293D-90C3-BD3F-0990-F0E634C312D3}" dt="2024-01-30T20:44:38.872" v="15" actId="14100"/>
          <ac:spMkLst>
            <pc:docMk/>
            <pc:sldMk cId="1046998697" sldId="273"/>
            <ac:spMk id="12" creationId="{2853411D-C7A4-7AE3-6C40-CCD755B4069A}"/>
          </ac:spMkLst>
        </pc:spChg>
        <pc:picChg chg="mod">
          <ac:chgData name="LOUISE JAMIESON" userId="S::2103735@uad.ac.uk::8298dd2c-e410-4e9b-973d-33b0e5983049" providerId="AD" clId="Web-{ED11293D-90C3-BD3F-0990-F0E634C312D3}" dt="2024-01-30T20:44:10.824" v="8" actId="1076"/>
          <ac:picMkLst>
            <pc:docMk/>
            <pc:sldMk cId="1046998697" sldId="273"/>
            <ac:picMk id="2" creationId="{D6A14336-22C9-8F21-8208-ECA539F2D13D}"/>
          </ac:picMkLst>
        </pc:picChg>
        <pc:picChg chg="mod">
          <ac:chgData name="LOUISE JAMIESON" userId="S::2103735@uad.ac.uk::8298dd2c-e410-4e9b-973d-33b0e5983049" providerId="AD" clId="Web-{ED11293D-90C3-BD3F-0990-F0E634C312D3}" dt="2024-01-30T20:44:13.809" v="9" actId="1076"/>
          <ac:picMkLst>
            <pc:docMk/>
            <pc:sldMk cId="1046998697" sldId="273"/>
            <ac:picMk id="3" creationId="{3C25E94E-6F0E-DFC1-5A1A-A4AA632F7129}"/>
          </ac:picMkLst>
        </pc:picChg>
        <pc:picChg chg="mod">
          <ac:chgData name="LOUISE JAMIESON" userId="S::2103735@uad.ac.uk::8298dd2c-e410-4e9b-973d-33b0e5983049" providerId="AD" clId="Web-{ED11293D-90C3-BD3F-0990-F0E634C312D3}" dt="2024-01-30T20:44:18.778" v="10" actId="1076"/>
          <ac:picMkLst>
            <pc:docMk/>
            <pc:sldMk cId="1046998697" sldId="273"/>
            <ac:picMk id="4" creationId="{95060996-979F-AF4C-ED52-EFF9B74E5E30}"/>
          </ac:picMkLst>
        </pc:picChg>
        <pc:picChg chg="mod">
          <ac:chgData name="LOUISE JAMIESON" userId="S::2103735@uad.ac.uk::8298dd2c-e410-4e9b-973d-33b0e5983049" providerId="AD" clId="Web-{ED11293D-90C3-BD3F-0990-F0E634C312D3}" dt="2024-01-30T20:43:53.761" v="5" actId="14100"/>
          <ac:picMkLst>
            <pc:docMk/>
            <pc:sldMk cId="1046998697" sldId="273"/>
            <ac:picMk id="5" creationId="{AC55F0DB-0812-C47C-63AA-63342AD28807}"/>
          </ac:picMkLst>
        </pc:picChg>
        <pc:picChg chg="mod">
          <ac:chgData name="LOUISE JAMIESON" userId="S::2103735@uad.ac.uk::8298dd2c-e410-4e9b-973d-33b0e5983049" providerId="AD" clId="Web-{ED11293D-90C3-BD3F-0990-F0E634C312D3}" dt="2024-01-30T20:44:01.449" v="7" actId="14100"/>
          <ac:picMkLst>
            <pc:docMk/>
            <pc:sldMk cId="1046998697" sldId="273"/>
            <ac:picMk id="7" creationId="{6765D08F-99F9-D9EE-72DC-086343686F4E}"/>
          </ac:picMkLst>
        </pc:picChg>
        <pc:picChg chg="add mod">
          <ac:chgData name="LOUISE JAMIESON" userId="S::2103735@uad.ac.uk::8298dd2c-e410-4e9b-973d-33b0e5983049" providerId="AD" clId="Web-{ED11293D-90C3-BD3F-0990-F0E634C312D3}" dt="2024-01-30T20:44:55.701" v="20" actId="14100"/>
          <ac:picMkLst>
            <pc:docMk/>
            <pc:sldMk cId="1046998697" sldId="273"/>
            <ac:picMk id="9" creationId="{BCCD56EF-2B58-FED9-313A-3497BB48ECA7}"/>
          </ac:picMkLst>
        </pc:picChg>
        <pc:picChg chg="add mod">
          <ac:chgData name="LOUISE JAMIESON" userId="S::2103735@uad.ac.uk::8298dd2c-e410-4e9b-973d-33b0e5983049" providerId="AD" clId="Web-{ED11293D-90C3-BD3F-0990-F0E634C312D3}" dt="2024-01-30T20:45:13.780" v="24" actId="14100"/>
          <ac:picMkLst>
            <pc:docMk/>
            <pc:sldMk cId="1046998697" sldId="273"/>
            <ac:picMk id="10" creationId="{F4425238-ED35-D264-3A55-8AFD231786A9}"/>
          </ac:picMkLst>
        </pc:picChg>
      </pc:sldChg>
    </pc:docChg>
  </pc:docChgLst>
  <pc:docChgLst>
    <pc:chgData name="HANNAH TAYLOR" userId="2b23cac2-91e5-4b6c-8f3a-f97ec7a8261b" providerId="ADAL" clId="{B7D5CF18-2870-1C4A-A595-00F1E6F43402}"/>
    <pc:docChg chg="undo redo custSel addSld delSld modSld">
      <pc:chgData name="HANNAH TAYLOR" userId="2b23cac2-91e5-4b6c-8f3a-f97ec7a8261b" providerId="ADAL" clId="{B7D5CF18-2870-1C4A-A595-00F1E6F43402}" dt="2024-01-31T15:41:51.209" v="862" actId="1076"/>
      <pc:docMkLst>
        <pc:docMk/>
      </pc:docMkLst>
      <pc:sldChg chg="addSp delSp modSp">
        <pc:chgData name="HANNAH TAYLOR" userId="2b23cac2-91e5-4b6c-8f3a-f97ec7a8261b" providerId="ADAL" clId="{B7D5CF18-2870-1C4A-A595-00F1E6F43402}" dt="2024-01-30T20:10:09.863" v="817" actId="1076"/>
        <pc:sldMkLst>
          <pc:docMk/>
          <pc:sldMk cId="2848772790" sldId="257"/>
        </pc:sldMkLst>
        <pc:spChg chg="mod">
          <ac:chgData name="HANNAH TAYLOR" userId="2b23cac2-91e5-4b6c-8f3a-f97ec7a8261b" providerId="ADAL" clId="{B7D5CF18-2870-1C4A-A595-00F1E6F43402}" dt="2024-01-29T13:34:21.669" v="87" actId="27636"/>
          <ac:spMkLst>
            <pc:docMk/>
            <pc:sldMk cId="2848772790" sldId="257"/>
            <ac:spMk id="2" creationId="{188DBD86-7C18-4975-22D4-F3DFE1E3D817}"/>
          </ac:spMkLst>
        </pc:spChg>
        <pc:spChg chg="del mod">
          <ac:chgData name="HANNAH TAYLOR" userId="2b23cac2-91e5-4b6c-8f3a-f97ec7a8261b" providerId="ADAL" clId="{B7D5CF18-2870-1C4A-A595-00F1E6F43402}" dt="2024-01-29T13:55:44.866" v="735" actId="478"/>
          <ac:spMkLst>
            <pc:docMk/>
            <pc:sldMk cId="2848772790" sldId="257"/>
            <ac:spMk id="3" creationId="{5E3F6E2A-2A02-6E26-0CCF-0F3570BAE3FD}"/>
          </ac:spMkLst>
        </pc:spChg>
        <pc:spChg chg="add mod ord">
          <ac:chgData name="HANNAH TAYLOR" userId="2b23cac2-91e5-4b6c-8f3a-f97ec7a8261b" providerId="ADAL" clId="{B7D5CF18-2870-1C4A-A595-00F1E6F43402}" dt="2024-01-29T13:31:59.999" v="58" actId="14100"/>
          <ac:spMkLst>
            <pc:docMk/>
            <pc:sldMk cId="2848772790" sldId="257"/>
            <ac:spMk id="7" creationId="{56A0439D-9DA1-A67F-7B39-0571BC2D2CEF}"/>
          </ac:spMkLst>
        </pc:spChg>
        <pc:spChg chg="add del">
          <ac:chgData name="HANNAH TAYLOR" userId="2b23cac2-91e5-4b6c-8f3a-f97ec7a8261b" providerId="ADAL" clId="{B7D5CF18-2870-1C4A-A595-00F1E6F43402}" dt="2024-01-29T13:32:19.417" v="62" actId="478"/>
          <ac:spMkLst>
            <pc:docMk/>
            <pc:sldMk cId="2848772790" sldId="257"/>
            <ac:spMk id="8" creationId="{472CDDBA-D3FB-3004-44D3-A510118E870B}"/>
          </ac:spMkLst>
        </pc:spChg>
        <pc:spChg chg="add mod ord">
          <ac:chgData name="HANNAH TAYLOR" userId="2b23cac2-91e5-4b6c-8f3a-f97ec7a8261b" providerId="ADAL" clId="{B7D5CF18-2870-1C4A-A595-00F1E6F43402}" dt="2024-01-29T13:36:08.372" v="183" actId="14100"/>
          <ac:spMkLst>
            <pc:docMk/>
            <pc:sldMk cId="2848772790" sldId="257"/>
            <ac:spMk id="11" creationId="{C274D6B2-FA97-9442-5CEC-0055D5FC767A}"/>
          </ac:spMkLst>
        </pc:spChg>
        <pc:spChg chg="add mod ord">
          <ac:chgData name="HANNAH TAYLOR" userId="2b23cac2-91e5-4b6c-8f3a-f97ec7a8261b" providerId="ADAL" clId="{B7D5CF18-2870-1C4A-A595-00F1E6F43402}" dt="2024-01-29T13:36:12.459" v="184" actId="14100"/>
          <ac:spMkLst>
            <pc:docMk/>
            <pc:sldMk cId="2848772790" sldId="257"/>
            <ac:spMk id="13" creationId="{B48FD9EC-F396-3100-7A23-B252F0F66FC9}"/>
          </ac:spMkLst>
        </pc:spChg>
        <pc:spChg chg="add mod">
          <ac:chgData name="HANNAH TAYLOR" userId="2b23cac2-91e5-4b6c-8f3a-f97ec7a8261b" providerId="ADAL" clId="{B7D5CF18-2870-1C4A-A595-00F1E6F43402}" dt="2024-01-29T13:38:22.908" v="314" actId="20577"/>
          <ac:spMkLst>
            <pc:docMk/>
            <pc:sldMk cId="2848772790" sldId="257"/>
            <ac:spMk id="15" creationId="{93BAD44C-E5AF-B316-9051-BC8831B3204E}"/>
          </ac:spMkLst>
        </pc:spChg>
        <pc:spChg chg="add mod">
          <ac:chgData name="HANNAH TAYLOR" userId="2b23cac2-91e5-4b6c-8f3a-f97ec7a8261b" providerId="ADAL" clId="{B7D5CF18-2870-1C4A-A595-00F1E6F43402}" dt="2024-01-30T20:09:58.929" v="815" actId="1076"/>
          <ac:spMkLst>
            <pc:docMk/>
            <pc:sldMk cId="2848772790" sldId="257"/>
            <ac:spMk id="16" creationId="{2ABEBD67-A2B4-1015-AADF-B2DC10786184}"/>
          </ac:spMkLst>
        </pc:spChg>
        <pc:spChg chg="add mod">
          <ac:chgData name="HANNAH TAYLOR" userId="2b23cac2-91e5-4b6c-8f3a-f97ec7a8261b" providerId="ADAL" clId="{B7D5CF18-2870-1C4A-A595-00F1E6F43402}" dt="2024-01-29T13:38:14.585" v="301" actId="20577"/>
          <ac:spMkLst>
            <pc:docMk/>
            <pc:sldMk cId="2848772790" sldId="257"/>
            <ac:spMk id="17" creationId="{90FA46BE-E546-7F28-F4BF-A99B3B0B8039}"/>
          </ac:spMkLst>
        </pc:spChg>
        <pc:spChg chg="add del mod">
          <ac:chgData name="HANNAH TAYLOR" userId="2b23cac2-91e5-4b6c-8f3a-f97ec7a8261b" providerId="ADAL" clId="{B7D5CF18-2870-1C4A-A595-00F1E6F43402}" dt="2024-01-30T20:09:16.555" v="810" actId="478"/>
          <ac:spMkLst>
            <pc:docMk/>
            <pc:sldMk cId="2848772790" sldId="257"/>
            <ac:spMk id="19" creationId="{9D76C5D8-D0A4-3E28-3053-6E757129B681}"/>
          </ac:spMkLst>
        </pc:spChg>
        <pc:spChg chg="add mod">
          <ac:chgData name="HANNAH TAYLOR" userId="2b23cac2-91e5-4b6c-8f3a-f97ec7a8261b" providerId="ADAL" clId="{B7D5CF18-2870-1C4A-A595-00F1E6F43402}" dt="2024-01-30T20:10:09.863" v="817" actId="1076"/>
          <ac:spMkLst>
            <pc:docMk/>
            <pc:sldMk cId="2848772790" sldId="257"/>
            <ac:spMk id="20" creationId="{3B6D075A-FFEF-065E-286E-A3FAA347EB27}"/>
          </ac:spMkLst>
        </pc:spChg>
        <pc:spChg chg="add del mod">
          <ac:chgData name="HANNAH TAYLOR" userId="2b23cac2-91e5-4b6c-8f3a-f97ec7a8261b" providerId="ADAL" clId="{B7D5CF18-2870-1C4A-A595-00F1E6F43402}" dt="2024-01-30T20:09:14.142" v="809" actId="478"/>
          <ac:spMkLst>
            <pc:docMk/>
            <pc:sldMk cId="2848772790" sldId="257"/>
            <ac:spMk id="21" creationId="{5674387C-3AF6-A9CB-6884-A65E85F74F22}"/>
          </ac:spMkLst>
        </pc:spChg>
        <pc:picChg chg="add mod">
          <ac:chgData name="HANNAH TAYLOR" userId="2b23cac2-91e5-4b6c-8f3a-f97ec7a8261b" providerId="ADAL" clId="{B7D5CF18-2870-1C4A-A595-00F1E6F43402}" dt="2024-01-29T13:32:03.928" v="59" actId="1076"/>
          <ac:picMkLst>
            <pc:docMk/>
            <pc:sldMk cId="2848772790" sldId="257"/>
            <ac:picMk id="4" creationId="{3C1E240B-423A-C37A-E717-786C5D0DDDB9}"/>
          </ac:picMkLst>
        </pc:picChg>
        <pc:picChg chg="add mod modCrop">
          <ac:chgData name="HANNAH TAYLOR" userId="2b23cac2-91e5-4b6c-8f3a-f97ec7a8261b" providerId="ADAL" clId="{B7D5CF18-2870-1C4A-A595-00F1E6F43402}" dt="2024-01-29T13:36:48.529" v="188" actId="1076"/>
          <ac:picMkLst>
            <pc:docMk/>
            <pc:sldMk cId="2848772790" sldId="257"/>
            <ac:picMk id="5" creationId="{3B8F4C0F-DC0C-E305-BBCA-07C28E1D159F}"/>
          </ac:picMkLst>
        </pc:picChg>
        <pc:picChg chg="add mod modCrop">
          <ac:chgData name="HANNAH TAYLOR" userId="2b23cac2-91e5-4b6c-8f3a-f97ec7a8261b" providerId="ADAL" clId="{B7D5CF18-2870-1C4A-A595-00F1E6F43402}" dt="2024-01-29T13:36:04.685" v="182" actId="1076"/>
          <ac:picMkLst>
            <pc:docMk/>
            <pc:sldMk cId="2848772790" sldId="257"/>
            <ac:picMk id="6" creationId="{F136F80F-A07D-CE6A-A0B2-53DBA912A90A}"/>
          </ac:picMkLst>
        </pc:picChg>
        <pc:picChg chg="add mod ord">
          <ac:chgData name="HANNAH TAYLOR" userId="2b23cac2-91e5-4b6c-8f3a-f97ec7a8261b" providerId="ADAL" clId="{B7D5CF18-2870-1C4A-A595-00F1E6F43402}" dt="2024-01-30T20:09:24.760" v="811" actId="1076"/>
          <ac:picMkLst>
            <pc:docMk/>
            <pc:sldMk cId="2848772790" sldId="257"/>
            <ac:picMk id="8" creationId="{09E460BB-8224-9B2B-08B7-B164788F33F3}"/>
          </ac:picMkLst>
        </pc:picChg>
        <pc:picChg chg="add del mod">
          <ac:chgData name="HANNAH TAYLOR" userId="2b23cac2-91e5-4b6c-8f3a-f97ec7a8261b" providerId="ADAL" clId="{B7D5CF18-2870-1C4A-A595-00F1E6F43402}" dt="2024-01-29T13:56:17.038" v="741" actId="478"/>
          <ac:picMkLst>
            <pc:docMk/>
            <pc:sldMk cId="2848772790" sldId="257"/>
            <ac:picMk id="9" creationId="{663C49D5-15D1-4758-9540-178FB48CCADB}"/>
          </ac:picMkLst>
        </pc:picChg>
        <pc:picChg chg="add mod">
          <ac:chgData name="HANNAH TAYLOR" userId="2b23cac2-91e5-4b6c-8f3a-f97ec7a8261b" providerId="ADAL" clId="{B7D5CF18-2870-1C4A-A595-00F1E6F43402}" dt="2024-01-30T20:09:35.247" v="813" actId="1076"/>
          <ac:picMkLst>
            <pc:docMk/>
            <pc:sldMk cId="2848772790" sldId="257"/>
            <ac:picMk id="10" creationId="{A6FC30AB-EEE1-687A-CBEB-EC217D3C9520}"/>
          </ac:picMkLst>
        </pc:picChg>
      </pc:sldChg>
      <pc:sldChg chg="modSp">
        <pc:chgData name="HANNAH TAYLOR" userId="2b23cac2-91e5-4b6c-8f3a-f97ec7a8261b" providerId="ADAL" clId="{B7D5CF18-2870-1C4A-A595-00F1E6F43402}" dt="2024-01-30T21:16:20.816" v="828" actId="20577"/>
        <pc:sldMkLst>
          <pc:docMk/>
          <pc:sldMk cId="3693995762" sldId="265"/>
        </pc:sldMkLst>
        <pc:spChg chg="mod">
          <ac:chgData name="HANNAH TAYLOR" userId="2b23cac2-91e5-4b6c-8f3a-f97ec7a8261b" providerId="ADAL" clId="{B7D5CF18-2870-1C4A-A595-00F1E6F43402}" dt="2024-01-30T21:16:20.816" v="828" actId="20577"/>
          <ac:spMkLst>
            <pc:docMk/>
            <pc:sldMk cId="3693995762" sldId="265"/>
            <ac:spMk id="3" creationId="{75721B5B-12DD-A95C-CC06-52C83493DE9D}"/>
          </ac:spMkLst>
        </pc:spChg>
      </pc:sldChg>
      <pc:sldChg chg="addSp modSp">
        <pc:chgData name="HANNAH TAYLOR" userId="2b23cac2-91e5-4b6c-8f3a-f97ec7a8261b" providerId="ADAL" clId="{B7D5CF18-2870-1C4A-A595-00F1E6F43402}" dt="2024-01-30T15:46:56.054" v="807" actId="1076"/>
        <pc:sldMkLst>
          <pc:docMk/>
          <pc:sldMk cId="3899391204" sldId="268"/>
        </pc:sldMkLst>
        <pc:picChg chg="add mod">
          <ac:chgData name="HANNAH TAYLOR" userId="2b23cac2-91e5-4b6c-8f3a-f97ec7a8261b" providerId="ADAL" clId="{B7D5CF18-2870-1C4A-A595-00F1E6F43402}" dt="2024-01-30T15:46:52.518" v="806" actId="1076"/>
          <ac:picMkLst>
            <pc:docMk/>
            <pc:sldMk cId="3899391204" sldId="268"/>
            <ac:picMk id="4" creationId="{4219A849-CB9B-708C-0E8C-6C4D4591A7FA}"/>
          </ac:picMkLst>
        </pc:picChg>
        <pc:picChg chg="add mod">
          <ac:chgData name="HANNAH TAYLOR" userId="2b23cac2-91e5-4b6c-8f3a-f97ec7a8261b" providerId="ADAL" clId="{B7D5CF18-2870-1C4A-A595-00F1E6F43402}" dt="2024-01-30T15:46:56.054" v="807" actId="1076"/>
          <ac:picMkLst>
            <pc:docMk/>
            <pc:sldMk cId="3899391204" sldId="268"/>
            <ac:picMk id="8" creationId="{160BD9CE-1C4C-7C57-BA44-E030FF1045CB}"/>
          </ac:picMkLst>
        </pc:picChg>
      </pc:sldChg>
      <pc:sldChg chg="addSp delSp modSp">
        <pc:chgData name="HANNAH TAYLOR" userId="2b23cac2-91e5-4b6c-8f3a-f97ec7a8261b" providerId="ADAL" clId="{B7D5CF18-2870-1C4A-A595-00F1E6F43402}" dt="2024-01-29T13:29:31.799" v="36" actId="732"/>
        <pc:sldMkLst>
          <pc:docMk/>
          <pc:sldMk cId="417091664" sldId="271"/>
        </pc:sldMkLst>
        <pc:picChg chg="add del mod">
          <ac:chgData name="HANNAH TAYLOR" userId="2b23cac2-91e5-4b6c-8f3a-f97ec7a8261b" providerId="ADAL" clId="{B7D5CF18-2870-1C4A-A595-00F1E6F43402}" dt="2024-01-29T13:29:03.832" v="30" actId="478"/>
          <ac:picMkLst>
            <pc:docMk/>
            <pc:sldMk cId="417091664" sldId="271"/>
            <ac:picMk id="10" creationId="{A95C3894-179F-6DF0-63F4-35E990BE2A9D}"/>
          </ac:picMkLst>
        </pc:picChg>
        <pc:picChg chg="add mod modCrop">
          <ac:chgData name="HANNAH TAYLOR" userId="2b23cac2-91e5-4b6c-8f3a-f97ec7a8261b" providerId="ADAL" clId="{B7D5CF18-2870-1C4A-A595-00F1E6F43402}" dt="2024-01-29T13:29:31.799" v="36" actId="732"/>
          <ac:picMkLst>
            <pc:docMk/>
            <pc:sldMk cId="417091664" sldId="271"/>
            <ac:picMk id="12" creationId="{8F56FBF2-7483-84CC-D878-FDBF43D9FC10}"/>
          </ac:picMkLst>
        </pc:picChg>
      </pc:sldChg>
      <pc:sldChg chg="addSp delSp modSp">
        <pc:chgData name="HANNAH TAYLOR" userId="2b23cac2-91e5-4b6c-8f3a-f97ec7a8261b" providerId="ADAL" clId="{B7D5CF18-2870-1C4A-A595-00F1E6F43402}" dt="2024-01-31T15:41:51.209" v="862" actId="1076"/>
        <pc:sldMkLst>
          <pc:docMk/>
          <pc:sldMk cId="2401292194" sldId="279"/>
        </pc:sldMkLst>
        <pc:picChg chg="add">
          <ac:chgData name="HANNAH TAYLOR" userId="2b23cac2-91e5-4b6c-8f3a-f97ec7a8261b" providerId="ADAL" clId="{B7D5CF18-2870-1C4A-A595-00F1E6F43402}" dt="2024-01-30T16:01:37.856" v="808" actId="931"/>
          <ac:picMkLst>
            <pc:docMk/>
            <pc:sldMk cId="2401292194" sldId="279"/>
            <ac:picMk id="4" creationId="{4BF68D3A-ABD9-1E29-4F38-67FDC8E01984}"/>
          </ac:picMkLst>
        </pc:picChg>
        <pc:picChg chg="add mod modCrop">
          <ac:chgData name="HANNAH TAYLOR" userId="2b23cac2-91e5-4b6c-8f3a-f97ec7a8261b" providerId="ADAL" clId="{B7D5CF18-2870-1C4A-A595-00F1E6F43402}" dt="2024-01-31T15:41:51.209" v="862" actId="1076"/>
          <ac:picMkLst>
            <pc:docMk/>
            <pc:sldMk cId="2401292194" sldId="279"/>
            <ac:picMk id="4" creationId="{9BAFAF42-6512-7FBA-E4D0-87169F85311E}"/>
          </ac:picMkLst>
        </pc:picChg>
        <pc:picChg chg="add del">
          <ac:chgData name="HANNAH TAYLOR" userId="2b23cac2-91e5-4b6c-8f3a-f97ec7a8261b" providerId="ADAL" clId="{B7D5CF18-2870-1C4A-A595-00F1E6F43402}" dt="2024-01-31T11:46:41.801" v="830" actId="478"/>
          <ac:picMkLst>
            <pc:docMk/>
            <pc:sldMk cId="2401292194" sldId="279"/>
            <ac:picMk id="4" creationId="{FC7C193F-9576-6C80-8185-80F77E17BC52}"/>
          </ac:picMkLst>
        </pc:picChg>
        <pc:picChg chg="del mod">
          <ac:chgData name="HANNAH TAYLOR" userId="2b23cac2-91e5-4b6c-8f3a-f97ec7a8261b" providerId="ADAL" clId="{B7D5CF18-2870-1C4A-A595-00F1E6F43402}" dt="2024-01-31T15:40:52.036" v="843" actId="478"/>
          <ac:picMkLst>
            <pc:docMk/>
            <pc:sldMk cId="2401292194" sldId="279"/>
            <ac:picMk id="5" creationId="{1257E1AF-A271-51F1-28B4-F7A6E67C6525}"/>
          </ac:picMkLst>
        </pc:picChg>
      </pc:sldChg>
      <pc:sldChg chg="new del">
        <pc:chgData name="HANNAH TAYLOR" userId="2b23cac2-91e5-4b6c-8f3a-f97ec7a8261b" providerId="ADAL" clId="{B7D5CF18-2870-1C4A-A595-00F1E6F43402}" dt="2024-01-29T13:30:07.401" v="38" actId="2696"/>
        <pc:sldMkLst>
          <pc:docMk/>
          <pc:sldMk cId="62272004" sldId="280"/>
        </pc:sldMkLst>
      </pc:sldChg>
    </pc:docChg>
  </pc:docChgLst>
  <pc:docChgLst>
    <pc:chgData name="NEIL MARSHALL" userId="S::2100955@uad.ac.uk::795d0a44-1e90-4484-aa03-3de928cfdbea" providerId="AD" clId="Web-{50417703-6B64-45A2-92BB-20EEB3BF39DA}"/>
    <pc:docChg chg="addSld modSld sldOrd">
      <pc:chgData name="NEIL MARSHALL" userId="S::2100955@uad.ac.uk::795d0a44-1e90-4484-aa03-3de928cfdbea" providerId="AD" clId="Web-{50417703-6B64-45A2-92BB-20EEB3BF39DA}" dt="2024-01-30T16:01:51.390" v="649" actId="1076"/>
      <pc:docMkLst>
        <pc:docMk/>
      </pc:docMkLst>
      <pc:sldChg chg="addSp modSp mod setBg">
        <pc:chgData name="NEIL MARSHALL" userId="S::2100955@uad.ac.uk::795d0a44-1e90-4484-aa03-3de928cfdbea" providerId="AD" clId="Web-{50417703-6B64-45A2-92BB-20EEB3BF39DA}" dt="2024-01-30T15:51:17.409" v="632"/>
        <pc:sldMkLst>
          <pc:docMk/>
          <pc:sldMk cId="2387162176" sldId="261"/>
        </pc:sldMkLst>
        <pc:spChg chg="mod">
          <ac:chgData name="NEIL MARSHALL" userId="S::2100955@uad.ac.uk::795d0a44-1e90-4484-aa03-3de928cfdbea" providerId="AD" clId="Web-{50417703-6B64-45A2-92BB-20EEB3BF39DA}" dt="2024-01-30T15:51:17.409" v="632"/>
          <ac:spMkLst>
            <pc:docMk/>
            <pc:sldMk cId="2387162176" sldId="261"/>
            <ac:spMk id="2" creationId="{1DBB79FD-A4A6-400D-A1BB-A63325CFBB17}"/>
          </ac:spMkLst>
        </pc:spChg>
        <pc:spChg chg="mod">
          <ac:chgData name="NEIL MARSHALL" userId="S::2100955@uad.ac.uk::795d0a44-1e90-4484-aa03-3de928cfdbea" providerId="AD" clId="Web-{50417703-6B64-45A2-92BB-20EEB3BF39DA}" dt="2024-01-30T15:51:17.409" v="632"/>
          <ac:spMkLst>
            <pc:docMk/>
            <pc:sldMk cId="2387162176" sldId="261"/>
            <ac:spMk id="3" creationId="{F5261936-D99D-02AC-97FC-B43E6A9CAFCB}"/>
          </ac:spMkLst>
        </pc:spChg>
        <pc:picChg chg="add mod">
          <ac:chgData name="NEIL MARSHALL" userId="S::2100955@uad.ac.uk::795d0a44-1e90-4484-aa03-3de928cfdbea" providerId="AD" clId="Web-{50417703-6B64-45A2-92BB-20EEB3BF39DA}" dt="2024-01-30T15:51:17.409" v="632"/>
          <ac:picMkLst>
            <pc:docMk/>
            <pc:sldMk cId="2387162176" sldId="261"/>
            <ac:picMk id="4" creationId="{30667DAB-1E6A-5C9E-0768-7176297ADCAA}"/>
          </ac:picMkLst>
        </pc:picChg>
      </pc:sldChg>
      <pc:sldChg chg="ord">
        <pc:chgData name="NEIL MARSHALL" userId="S::2100955@uad.ac.uk::795d0a44-1e90-4484-aa03-3de928cfdbea" providerId="AD" clId="Web-{50417703-6B64-45A2-92BB-20EEB3BF39DA}" dt="2024-01-30T13:06:32.882" v="7"/>
        <pc:sldMkLst>
          <pc:docMk/>
          <pc:sldMk cId="139696291" sldId="262"/>
        </pc:sldMkLst>
      </pc:sldChg>
      <pc:sldChg chg="addSp delSp modSp">
        <pc:chgData name="NEIL MARSHALL" userId="S::2100955@uad.ac.uk::795d0a44-1e90-4484-aa03-3de928cfdbea" providerId="AD" clId="Web-{50417703-6B64-45A2-92BB-20EEB3BF39DA}" dt="2024-01-30T15:49:02.744" v="630" actId="1076"/>
        <pc:sldMkLst>
          <pc:docMk/>
          <pc:sldMk cId="3899391204" sldId="268"/>
        </pc:sldMkLst>
        <pc:spChg chg="mod">
          <ac:chgData name="NEIL MARSHALL" userId="S::2100955@uad.ac.uk::795d0a44-1e90-4484-aa03-3de928cfdbea" providerId="AD" clId="Web-{50417703-6B64-45A2-92BB-20EEB3BF39DA}" dt="2024-01-30T15:48:02.708" v="616"/>
          <ac:spMkLst>
            <pc:docMk/>
            <pc:sldMk cId="3899391204" sldId="268"/>
            <ac:spMk id="2" creationId="{1FAC82B2-65C8-B1CA-A6BA-0CEAAFD58B58}"/>
          </ac:spMkLst>
        </pc:spChg>
        <pc:spChg chg="mod ord">
          <ac:chgData name="NEIL MARSHALL" userId="S::2100955@uad.ac.uk::795d0a44-1e90-4484-aa03-3de928cfdbea" providerId="AD" clId="Web-{50417703-6B64-45A2-92BB-20EEB3BF39DA}" dt="2024-01-30T15:48:02.708" v="616"/>
          <ac:spMkLst>
            <pc:docMk/>
            <pc:sldMk cId="3899391204" sldId="268"/>
            <ac:spMk id="3" creationId="{6816ACBE-F50B-3D33-42C6-EB98A8860045}"/>
          </ac:spMkLst>
        </pc:spChg>
        <pc:picChg chg="mod modCrop">
          <ac:chgData name="NEIL MARSHALL" userId="S::2100955@uad.ac.uk::795d0a44-1e90-4484-aa03-3de928cfdbea" providerId="AD" clId="Web-{50417703-6B64-45A2-92BB-20EEB3BF39DA}" dt="2024-01-30T15:48:25.475" v="622" actId="14100"/>
          <ac:picMkLst>
            <pc:docMk/>
            <pc:sldMk cId="3899391204" sldId="268"/>
            <ac:picMk id="4" creationId="{4219A849-CB9B-708C-0E8C-6C4D4591A7FA}"/>
          </ac:picMkLst>
        </pc:picChg>
        <pc:picChg chg="del">
          <ac:chgData name="NEIL MARSHALL" userId="S::2100955@uad.ac.uk::795d0a44-1e90-4484-aa03-3de928cfdbea" providerId="AD" clId="Web-{50417703-6B64-45A2-92BB-20EEB3BF39DA}" dt="2024-01-30T15:46:54.688" v="599"/>
          <ac:picMkLst>
            <pc:docMk/>
            <pc:sldMk cId="3899391204" sldId="268"/>
            <ac:picMk id="5" creationId="{12FCC9E3-077B-067E-F7DC-AD61EA2FD5B6}"/>
          </ac:picMkLst>
        </pc:picChg>
        <pc:picChg chg="del">
          <ac:chgData name="NEIL MARSHALL" userId="S::2100955@uad.ac.uk::795d0a44-1e90-4484-aa03-3de928cfdbea" providerId="AD" clId="Web-{50417703-6B64-45A2-92BB-20EEB3BF39DA}" dt="2024-01-30T15:46:55.235" v="600"/>
          <ac:picMkLst>
            <pc:docMk/>
            <pc:sldMk cId="3899391204" sldId="268"/>
            <ac:picMk id="6" creationId="{358F2EA7-1E4D-9BCF-CCA2-20C122840508}"/>
          </ac:picMkLst>
        </pc:picChg>
        <pc:picChg chg="del">
          <ac:chgData name="NEIL MARSHALL" userId="S::2100955@uad.ac.uk::795d0a44-1e90-4484-aa03-3de928cfdbea" providerId="AD" clId="Web-{50417703-6B64-45A2-92BB-20EEB3BF39DA}" dt="2024-01-30T15:46:58.485" v="601"/>
          <ac:picMkLst>
            <pc:docMk/>
            <pc:sldMk cId="3899391204" sldId="268"/>
            <ac:picMk id="7" creationId="{8A336B8B-0F11-AFF1-0213-4CC8A0B9B386}"/>
          </ac:picMkLst>
        </pc:picChg>
        <pc:picChg chg="mod modCrop">
          <ac:chgData name="NEIL MARSHALL" userId="S::2100955@uad.ac.uk::795d0a44-1e90-4484-aa03-3de928cfdbea" providerId="AD" clId="Web-{50417703-6B64-45A2-92BB-20EEB3BF39DA}" dt="2024-01-30T15:49:02.744" v="630" actId="1076"/>
          <ac:picMkLst>
            <pc:docMk/>
            <pc:sldMk cId="3899391204" sldId="268"/>
            <ac:picMk id="8" creationId="{160BD9CE-1C4C-7C57-BA44-E030FF1045CB}"/>
          </ac:picMkLst>
        </pc:picChg>
        <pc:cxnChg chg="add del">
          <ac:chgData name="NEIL MARSHALL" userId="S::2100955@uad.ac.uk::795d0a44-1e90-4484-aa03-3de928cfdbea" providerId="AD" clId="Web-{50417703-6B64-45A2-92BB-20EEB3BF39DA}" dt="2024-01-30T15:48:02.708" v="616"/>
          <ac:cxnSpMkLst>
            <pc:docMk/>
            <pc:sldMk cId="3899391204" sldId="268"/>
            <ac:cxnSpMk id="12" creationId="{1746A44C-DD84-42A8-8633-CAD83CEDDFAE}"/>
          </ac:cxnSpMkLst>
        </pc:cxnChg>
        <pc:cxnChg chg="add del">
          <ac:chgData name="NEIL MARSHALL" userId="S::2100955@uad.ac.uk::795d0a44-1e90-4484-aa03-3de928cfdbea" providerId="AD" clId="Web-{50417703-6B64-45A2-92BB-20EEB3BF39DA}" dt="2024-01-30T15:48:02.708" v="616"/>
          <ac:cxnSpMkLst>
            <pc:docMk/>
            <pc:sldMk cId="3899391204" sldId="268"/>
            <ac:cxnSpMk id="14" creationId="{25B1F4F4-74A7-4FA4-AAB9-D8907E7AC6C1}"/>
          </ac:cxnSpMkLst>
        </pc:cxnChg>
        <pc:cxnChg chg="add del">
          <ac:chgData name="NEIL MARSHALL" userId="S::2100955@uad.ac.uk::795d0a44-1e90-4484-aa03-3de928cfdbea" providerId="AD" clId="Web-{50417703-6B64-45A2-92BB-20EEB3BF39DA}" dt="2024-01-30T15:48:02.708" v="616"/>
          <ac:cxnSpMkLst>
            <pc:docMk/>
            <pc:sldMk cId="3899391204" sldId="268"/>
            <ac:cxnSpMk id="16" creationId="{A403AC02-D206-4063-981D-20B6789C6A3A}"/>
          </ac:cxnSpMkLst>
        </pc:cxnChg>
        <pc:cxnChg chg="add">
          <ac:chgData name="NEIL MARSHALL" userId="S::2100955@uad.ac.uk::795d0a44-1e90-4484-aa03-3de928cfdbea" providerId="AD" clId="Web-{50417703-6B64-45A2-92BB-20EEB3BF39DA}" dt="2024-01-30T15:48:02.708" v="616"/>
          <ac:cxnSpMkLst>
            <pc:docMk/>
            <pc:sldMk cId="3899391204" sldId="268"/>
            <ac:cxnSpMk id="18" creationId="{B4E57998-7D20-4BE8-9019-4A4122CE3E2B}"/>
          </ac:cxnSpMkLst>
        </pc:cxnChg>
        <pc:cxnChg chg="add">
          <ac:chgData name="NEIL MARSHALL" userId="S::2100955@uad.ac.uk::795d0a44-1e90-4484-aa03-3de928cfdbea" providerId="AD" clId="Web-{50417703-6B64-45A2-92BB-20EEB3BF39DA}" dt="2024-01-30T15:48:02.708" v="616"/>
          <ac:cxnSpMkLst>
            <pc:docMk/>
            <pc:sldMk cId="3899391204" sldId="268"/>
            <ac:cxnSpMk id="19" creationId="{1EC01BF1-FEAA-4AF6-96A5-24556C1F6BCD}"/>
          </ac:cxnSpMkLst>
        </pc:cxnChg>
        <pc:cxnChg chg="add del">
          <ac:chgData name="NEIL MARSHALL" userId="S::2100955@uad.ac.uk::795d0a44-1e90-4484-aa03-3de928cfdbea" providerId="AD" clId="Web-{50417703-6B64-45A2-92BB-20EEB3BF39DA}" dt="2024-01-30T15:47:48.582" v="610"/>
          <ac:cxnSpMkLst>
            <pc:docMk/>
            <pc:sldMk cId="3899391204" sldId="268"/>
            <ac:cxnSpMk id="21" creationId="{8AE08A6B-5573-476A-A548-7EBC57A80C01}"/>
          </ac:cxnSpMkLst>
        </pc:cxnChg>
        <pc:cxnChg chg="add del">
          <ac:chgData name="NEIL MARSHALL" userId="S::2100955@uad.ac.uk::795d0a44-1e90-4484-aa03-3de928cfdbea" providerId="AD" clId="Web-{50417703-6B64-45A2-92BB-20EEB3BF39DA}" dt="2024-01-30T15:47:48.582" v="610"/>
          <ac:cxnSpMkLst>
            <pc:docMk/>
            <pc:sldMk cId="3899391204" sldId="268"/>
            <ac:cxnSpMk id="23" creationId="{BB52918C-ADDE-4505-BD4D-640DE575F196}"/>
          </ac:cxnSpMkLst>
        </pc:cxnChg>
      </pc:sldChg>
      <pc:sldChg chg="modSp ord">
        <pc:chgData name="NEIL MARSHALL" userId="S::2100955@uad.ac.uk::795d0a44-1e90-4484-aa03-3de928cfdbea" providerId="AD" clId="Web-{50417703-6B64-45A2-92BB-20EEB3BF39DA}" dt="2024-01-30T15:52:11.631" v="638" actId="20577"/>
        <pc:sldMkLst>
          <pc:docMk/>
          <pc:sldMk cId="3289257367" sldId="270"/>
        </pc:sldMkLst>
        <pc:spChg chg="mod">
          <ac:chgData name="NEIL MARSHALL" userId="S::2100955@uad.ac.uk::795d0a44-1e90-4484-aa03-3de928cfdbea" providerId="AD" clId="Web-{50417703-6B64-45A2-92BB-20EEB3BF39DA}" dt="2024-01-30T15:52:11.631" v="638" actId="20577"/>
          <ac:spMkLst>
            <pc:docMk/>
            <pc:sldMk cId="3289257367" sldId="270"/>
            <ac:spMk id="3" creationId="{E183D3F7-7C5E-67A7-3674-6EFEBE8A37FD}"/>
          </ac:spMkLst>
        </pc:spChg>
      </pc:sldChg>
      <pc:sldChg chg="ord">
        <pc:chgData name="NEIL MARSHALL" userId="S::2100955@uad.ac.uk::795d0a44-1e90-4484-aa03-3de928cfdbea" providerId="AD" clId="Web-{50417703-6B64-45A2-92BB-20EEB3BF39DA}" dt="2024-01-30T15:43:07.594" v="587"/>
        <pc:sldMkLst>
          <pc:docMk/>
          <pc:sldMk cId="417091664" sldId="271"/>
        </pc:sldMkLst>
      </pc:sldChg>
      <pc:sldChg chg="addSp modSp mod setBg">
        <pc:chgData name="NEIL MARSHALL" userId="S::2100955@uad.ac.uk::795d0a44-1e90-4484-aa03-3de928cfdbea" providerId="AD" clId="Web-{50417703-6B64-45A2-92BB-20EEB3BF39DA}" dt="2024-01-30T15:44:41.788" v="594" actId="1076"/>
        <pc:sldMkLst>
          <pc:docMk/>
          <pc:sldMk cId="1532944158" sldId="272"/>
        </pc:sldMkLst>
        <pc:spChg chg="mod">
          <ac:chgData name="NEIL MARSHALL" userId="S::2100955@uad.ac.uk::795d0a44-1e90-4484-aa03-3de928cfdbea" providerId="AD" clId="Web-{50417703-6B64-45A2-92BB-20EEB3BF39DA}" dt="2024-01-30T15:44:31.303" v="592" actId="1076"/>
          <ac:spMkLst>
            <pc:docMk/>
            <pc:sldMk cId="1532944158" sldId="272"/>
            <ac:spMk id="2" creationId="{337DA4F3-DDCE-4C3C-4847-5C8612B66954}"/>
          </ac:spMkLst>
        </pc:spChg>
        <pc:spChg chg="mod">
          <ac:chgData name="NEIL MARSHALL" userId="S::2100955@uad.ac.uk::795d0a44-1e90-4484-aa03-3de928cfdbea" providerId="AD" clId="Web-{50417703-6B64-45A2-92BB-20EEB3BF39DA}" dt="2024-01-30T15:44:41.788" v="594" actId="1076"/>
          <ac:spMkLst>
            <pc:docMk/>
            <pc:sldMk cId="1532944158" sldId="272"/>
            <ac:spMk id="3" creationId="{71FF9445-952F-0958-D048-F512F464BD4B}"/>
          </ac:spMkLst>
        </pc:spChg>
        <pc:picChg chg="add mod">
          <ac:chgData name="NEIL MARSHALL" userId="S::2100955@uad.ac.uk::795d0a44-1e90-4484-aa03-3de928cfdbea" providerId="AD" clId="Web-{50417703-6B64-45A2-92BB-20EEB3BF39DA}" dt="2024-01-30T14:38:11.744" v="42"/>
          <ac:picMkLst>
            <pc:docMk/>
            <pc:sldMk cId="1532944158" sldId="272"/>
            <ac:picMk id="4" creationId="{A89EF315-DE23-37A9-839C-CD85D3022AA7}"/>
          </ac:picMkLst>
        </pc:picChg>
      </pc:sldChg>
      <pc:sldChg chg="ord">
        <pc:chgData name="NEIL MARSHALL" userId="S::2100955@uad.ac.uk::795d0a44-1e90-4484-aa03-3de928cfdbea" providerId="AD" clId="Web-{50417703-6B64-45A2-92BB-20EEB3BF39DA}" dt="2024-01-30T13:06:23.569" v="6"/>
        <pc:sldMkLst>
          <pc:docMk/>
          <pc:sldMk cId="550930194" sldId="275"/>
        </pc:sldMkLst>
      </pc:sldChg>
      <pc:sldChg chg="addSp delSp modSp">
        <pc:chgData name="NEIL MARSHALL" userId="S::2100955@uad.ac.uk::795d0a44-1e90-4484-aa03-3de928cfdbea" providerId="AD" clId="Web-{50417703-6B64-45A2-92BB-20EEB3BF39DA}" dt="2024-01-30T16:01:51.390" v="649" actId="1076"/>
        <pc:sldMkLst>
          <pc:docMk/>
          <pc:sldMk cId="2401292194" sldId="279"/>
        </pc:sldMkLst>
        <pc:picChg chg="add del mod">
          <ac:chgData name="NEIL MARSHALL" userId="S::2100955@uad.ac.uk::795d0a44-1e90-4484-aa03-3de928cfdbea" providerId="AD" clId="Web-{50417703-6B64-45A2-92BB-20EEB3BF39DA}" dt="2024-01-30T15:59:40.772" v="641"/>
          <ac:picMkLst>
            <pc:docMk/>
            <pc:sldMk cId="2401292194" sldId="279"/>
            <ac:picMk id="4" creationId="{27C09C82-8A96-C2E6-FD1A-121CB55E6FCC}"/>
          </ac:picMkLst>
        </pc:picChg>
        <pc:picChg chg="del mod">
          <ac:chgData name="NEIL MARSHALL" userId="S::2100955@uad.ac.uk::795d0a44-1e90-4484-aa03-3de928cfdbea" providerId="AD" clId="Web-{50417703-6B64-45A2-92BB-20EEB3BF39DA}" dt="2024-01-30T16:01:44.530" v="646"/>
          <ac:picMkLst>
            <pc:docMk/>
            <pc:sldMk cId="2401292194" sldId="279"/>
            <ac:picMk id="4" creationId="{4BF68D3A-ABD9-1E29-4F38-67FDC8E01984}"/>
          </ac:picMkLst>
        </pc:picChg>
        <pc:picChg chg="add mod">
          <ac:chgData name="NEIL MARSHALL" userId="S::2100955@uad.ac.uk::795d0a44-1e90-4484-aa03-3de928cfdbea" providerId="AD" clId="Web-{50417703-6B64-45A2-92BB-20EEB3BF39DA}" dt="2024-01-30T16:01:51.390" v="649" actId="1076"/>
          <ac:picMkLst>
            <pc:docMk/>
            <pc:sldMk cId="2401292194" sldId="279"/>
            <ac:picMk id="5" creationId="{1257E1AF-A271-51F1-28B4-F7A6E67C6525}"/>
          </ac:picMkLst>
        </pc:picChg>
      </pc:sldChg>
      <pc:sldChg chg="addSp delSp modSp add ord replId">
        <pc:chgData name="NEIL MARSHALL" userId="S::2100955@uad.ac.uk::795d0a44-1e90-4484-aa03-3de928cfdbea" providerId="AD" clId="Web-{50417703-6B64-45A2-92BB-20EEB3BF39DA}" dt="2024-01-30T15:44:57.274" v="598" actId="20577"/>
        <pc:sldMkLst>
          <pc:docMk/>
          <pc:sldMk cId="1248105470" sldId="280"/>
        </pc:sldMkLst>
        <pc:spChg chg="mod">
          <ac:chgData name="NEIL MARSHALL" userId="S::2100955@uad.ac.uk::795d0a44-1e90-4484-aa03-3de928cfdbea" providerId="AD" clId="Web-{50417703-6B64-45A2-92BB-20EEB3BF39DA}" dt="2024-01-30T13:07:59.884" v="36" actId="20577"/>
          <ac:spMkLst>
            <pc:docMk/>
            <pc:sldMk cId="1248105470" sldId="280"/>
            <ac:spMk id="2" creationId="{66B07E27-ACFD-BF3E-519A-2B70D7C66D16}"/>
          </ac:spMkLst>
        </pc:spChg>
        <pc:spChg chg="mod">
          <ac:chgData name="NEIL MARSHALL" userId="S::2100955@uad.ac.uk::795d0a44-1e90-4484-aa03-3de928cfdbea" providerId="AD" clId="Web-{50417703-6B64-45A2-92BB-20EEB3BF39DA}" dt="2024-01-30T15:12:37.562" v="111" actId="20577"/>
          <ac:spMkLst>
            <pc:docMk/>
            <pc:sldMk cId="1248105470" sldId="280"/>
            <ac:spMk id="3" creationId="{0B8034C5-DC59-61C9-7742-C19D55FBB8BD}"/>
          </ac:spMkLst>
        </pc:spChg>
        <pc:spChg chg="add del">
          <ac:chgData name="NEIL MARSHALL" userId="S::2100955@uad.ac.uk::795d0a44-1e90-4484-aa03-3de928cfdbea" providerId="AD" clId="Web-{50417703-6B64-45A2-92BB-20EEB3BF39DA}" dt="2024-01-30T15:12:49.548" v="113"/>
          <ac:spMkLst>
            <pc:docMk/>
            <pc:sldMk cId="1248105470" sldId="280"/>
            <ac:spMk id="4" creationId="{35093BB2-38CF-6ACD-788F-D728F7C41ACE}"/>
          </ac:spMkLst>
        </pc:spChg>
        <pc:spChg chg="add mod">
          <ac:chgData name="NEIL MARSHALL" userId="S::2100955@uad.ac.uk::795d0a44-1e90-4484-aa03-3de928cfdbea" providerId="AD" clId="Web-{50417703-6B64-45A2-92BB-20EEB3BF39DA}" dt="2024-01-30T15:44:57.274" v="598" actId="20577"/>
          <ac:spMkLst>
            <pc:docMk/>
            <pc:sldMk cId="1248105470" sldId="280"/>
            <ac:spMk id="5" creationId="{1D91A94A-2349-860A-19FA-2FA000C56E64}"/>
          </ac:spMkLst>
        </pc:spChg>
        <pc:spChg chg="add mod">
          <ac:chgData name="NEIL MARSHALL" userId="S::2100955@uad.ac.uk::795d0a44-1e90-4484-aa03-3de928cfdbea" providerId="AD" clId="Web-{50417703-6B64-45A2-92BB-20EEB3BF39DA}" dt="2024-01-30T15:36:49.959" v="381" actId="20577"/>
          <ac:spMkLst>
            <pc:docMk/>
            <pc:sldMk cId="1248105470" sldId="280"/>
            <ac:spMk id="6" creationId="{4B20DCAE-8C67-FE61-6D87-E0214C0B5FC9}"/>
          </ac:spMkLst>
        </pc:spChg>
        <pc:spChg chg="add mod">
          <ac:chgData name="NEIL MARSHALL" userId="S::2100955@uad.ac.uk::795d0a44-1e90-4484-aa03-3de928cfdbea" providerId="AD" clId="Web-{50417703-6B64-45A2-92BB-20EEB3BF39DA}" dt="2024-01-30T15:42:37.826" v="579" actId="20577"/>
          <ac:spMkLst>
            <pc:docMk/>
            <pc:sldMk cId="1248105470" sldId="280"/>
            <ac:spMk id="7" creationId="{7825DCE3-7314-0220-D51F-A65674C2BB72}"/>
          </ac:spMkLst>
        </pc:spChg>
      </pc:sldChg>
    </pc:docChg>
  </pc:docChgLst>
  <pc:docChgLst>
    <pc:chgData name="LOUISE JAMIESON" userId="S::2103735@uad.ac.uk::8298dd2c-e410-4e9b-973d-33b0e5983049" providerId="AD" clId="Web-{CFD88FF2-0F74-9DFE-6787-0A3A6298665D}"/>
    <pc:docChg chg="modSld">
      <pc:chgData name="LOUISE JAMIESON" userId="S::2103735@uad.ac.uk::8298dd2c-e410-4e9b-973d-33b0e5983049" providerId="AD" clId="Web-{CFD88FF2-0F74-9DFE-6787-0A3A6298665D}" dt="2024-01-30T20:28:55.668" v="56" actId="14100"/>
      <pc:docMkLst>
        <pc:docMk/>
      </pc:docMkLst>
      <pc:sldChg chg="modSp">
        <pc:chgData name="LOUISE JAMIESON" userId="S::2103735@uad.ac.uk::8298dd2c-e410-4e9b-973d-33b0e5983049" providerId="AD" clId="Web-{CFD88FF2-0F74-9DFE-6787-0A3A6298665D}" dt="2024-01-30T20:05:43.258" v="40"/>
        <pc:sldMkLst>
          <pc:docMk/>
          <pc:sldMk cId="2848772790" sldId="257"/>
        </pc:sldMkLst>
        <pc:spChg chg="mod">
          <ac:chgData name="LOUISE JAMIESON" userId="S::2103735@uad.ac.uk::8298dd2c-e410-4e9b-973d-33b0e5983049" providerId="AD" clId="Web-{CFD88FF2-0F74-9DFE-6787-0A3A6298665D}" dt="2024-01-30T20:04:19.334" v="26"/>
          <ac:spMkLst>
            <pc:docMk/>
            <pc:sldMk cId="2848772790" sldId="257"/>
            <ac:spMk id="7" creationId="{56A0439D-9DA1-A67F-7B39-0571BC2D2CEF}"/>
          </ac:spMkLst>
        </pc:spChg>
        <pc:spChg chg="mod">
          <ac:chgData name="LOUISE JAMIESON" userId="S::2103735@uad.ac.uk::8298dd2c-e410-4e9b-973d-33b0e5983049" providerId="AD" clId="Web-{CFD88FF2-0F74-9DFE-6787-0A3A6298665D}" dt="2024-01-30T20:05:43.258" v="40"/>
          <ac:spMkLst>
            <pc:docMk/>
            <pc:sldMk cId="2848772790" sldId="257"/>
            <ac:spMk id="11" creationId="{C274D6B2-FA97-9442-5CEC-0055D5FC767A}"/>
          </ac:spMkLst>
        </pc:spChg>
        <pc:spChg chg="mod">
          <ac:chgData name="LOUISE JAMIESON" userId="S::2103735@uad.ac.uk::8298dd2c-e410-4e9b-973d-33b0e5983049" providerId="AD" clId="Web-{CFD88FF2-0F74-9DFE-6787-0A3A6298665D}" dt="2024-01-30T20:05:00.710" v="30"/>
          <ac:spMkLst>
            <pc:docMk/>
            <pc:sldMk cId="2848772790" sldId="257"/>
            <ac:spMk id="13" creationId="{B48FD9EC-F396-3100-7A23-B252F0F66FC9}"/>
          </ac:spMkLst>
        </pc:spChg>
        <pc:spChg chg="mod">
          <ac:chgData name="LOUISE JAMIESON" userId="S::2103735@uad.ac.uk::8298dd2c-e410-4e9b-973d-33b0e5983049" providerId="AD" clId="Web-{CFD88FF2-0F74-9DFE-6787-0A3A6298665D}" dt="2024-01-30T20:05:31.710" v="38"/>
          <ac:spMkLst>
            <pc:docMk/>
            <pc:sldMk cId="2848772790" sldId="257"/>
            <ac:spMk id="15" creationId="{93BAD44C-E5AF-B316-9051-BC8831B3204E}"/>
          </ac:spMkLst>
        </pc:spChg>
        <pc:spChg chg="mod">
          <ac:chgData name="LOUISE JAMIESON" userId="S::2103735@uad.ac.uk::8298dd2c-e410-4e9b-973d-33b0e5983049" providerId="AD" clId="Web-{CFD88FF2-0F74-9DFE-6787-0A3A6298665D}" dt="2024-01-30T20:05:17.382" v="35"/>
          <ac:spMkLst>
            <pc:docMk/>
            <pc:sldMk cId="2848772790" sldId="257"/>
            <ac:spMk id="16" creationId="{2ABEBD67-A2B4-1015-AADF-B2DC10786184}"/>
          </ac:spMkLst>
        </pc:spChg>
        <pc:spChg chg="mod">
          <ac:chgData name="LOUISE JAMIESON" userId="S::2103735@uad.ac.uk::8298dd2c-e410-4e9b-973d-33b0e5983049" providerId="AD" clId="Web-{CFD88FF2-0F74-9DFE-6787-0A3A6298665D}" dt="2024-01-30T20:05:07.944" v="32"/>
          <ac:spMkLst>
            <pc:docMk/>
            <pc:sldMk cId="2848772790" sldId="257"/>
            <ac:spMk id="17" creationId="{90FA46BE-E546-7F28-F4BF-A99B3B0B8039}"/>
          </ac:spMkLst>
        </pc:spChg>
        <pc:spChg chg="mod">
          <ac:chgData name="LOUISE JAMIESON" userId="S::2103735@uad.ac.uk::8298dd2c-e410-4e9b-973d-33b0e5983049" providerId="AD" clId="Web-{CFD88FF2-0F74-9DFE-6787-0A3A6298665D}" dt="2024-01-30T20:04:56.694" v="29"/>
          <ac:spMkLst>
            <pc:docMk/>
            <pc:sldMk cId="2848772790" sldId="257"/>
            <ac:spMk id="19" creationId="{9D76C5D8-D0A4-3E28-3053-6E757129B681}"/>
          </ac:spMkLst>
        </pc:spChg>
        <pc:spChg chg="mod">
          <ac:chgData name="LOUISE JAMIESON" userId="S::2103735@uad.ac.uk::8298dd2c-e410-4e9b-973d-33b0e5983049" providerId="AD" clId="Web-{CFD88FF2-0F74-9DFE-6787-0A3A6298665D}" dt="2024-01-30T20:05:22.570" v="36"/>
          <ac:spMkLst>
            <pc:docMk/>
            <pc:sldMk cId="2848772790" sldId="257"/>
            <ac:spMk id="20" creationId="{3B6D075A-FFEF-065E-286E-A3FAA347EB27}"/>
          </ac:spMkLst>
        </pc:spChg>
        <pc:spChg chg="mod">
          <ac:chgData name="LOUISE JAMIESON" userId="S::2103735@uad.ac.uk::8298dd2c-e410-4e9b-973d-33b0e5983049" providerId="AD" clId="Web-{CFD88FF2-0F74-9DFE-6787-0A3A6298665D}" dt="2024-01-30T20:05:13.929" v="34"/>
          <ac:spMkLst>
            <pc:docMk/>
            <pc:sldMk cId="2848772790" sldId="257"/>
            <ac:spMk id="21" creationId="{5674387C-3AF6-A9CB-6884-A65E85F74F22}"/>
          </ac:spMkLst>
        </pc:spChg>
      </pc:sldChg>
      <pc:sldChg chg="addSp delSp modSp">
        <pc:chgData name="LOUISE JAMIESON" userId="S::2103735@uad.ac.uk::8298dd2c-e410-4e9b-973d-33b0e5983049" providerId="AD" clId="Web-{CFD88FF2-0F74-9DFE-6787-0A3A6298665D}" dt="2024-01-30T20:03:23.692" v="18"/>
        <pc:sldMkLst>
          <pc:docMk/>
          <pc:sldMk cId="1638638284" sldId="266"/>
        </pc:sldMkLst>
        <pc:spChg chg="mod">
          <ac:chgData name="LOUISE JAMIESON" userId="S::2103735@uad.ac.uk::8298dd2c-e410-4e9b-973d-33b0e5983049" providerId="AD" clId="Web-{CFD88FF2-0F74-9DFE-6787-0A3A6298665D}" dt="2024-01-30T20:03:19.723" v="16"/>
          <ac:spMkLst>
            <pc:docMk/>
            <pc:sldMk cId="1638638284" sldId="266"/>
            <ac:spMk id="4" creationId="{E00F7A7D-429B-CC7F-D2EC-5F884C69952E}"/>
          </ac:spMkLst>
        </pc:spChg>
        <pc:spChg chg="mod">
          <ac:chgData name="LOUISE JAMIESON" userId="S::2103735@uad.ac.uk::8298dd2c-e410-4e9b-973d-33b0e5983049" providerId="AD" clId="Web-{CFD88FF2-0F74-9DFE-6787-0A3A6298665D}" dt="2024-01-30T20:03:23.692" v="18"/>
          <ac:spMkLst>
            <pc:docMk/>
            <pc:sldMk cId="1638638284" sldId="266"/>
            <ac:spMk id="7" creationId="{FC49254B-45E4-B774-A4F2-80657C0995F8}"/>
          </ac:spMkLst>
        </pc:spChg>
        <pc:spChg chg="add del">
          <ac:chgData name="LOUISE JAMIESON" userId="S::2103735@uad.ac.uk::8298dd2c-e410-4e9b-973d-33b0e5983049" providerId="AD" clId="Web-{CFD88FF2-0F74-9DFE-6787-0A3A6298665D}" dt="2024-01-30T18:51:05.623" v="5"/>
          <ac:spMkLst>
            <pc:docMk/>
            <pc:sldMk cId="1638638284" sldId="266"/>
            <ac:spMk id="8" creationId="{409577C0-EAA1-5FB3-4C37-83437C39D9EE}"/>
          </ac:spMkLst>
        </pc:spChg>
      </pc:sldChg>
      <pc:sldChg chg="addSp delSp modSp">
        <pc:chgData name="LOUISE JAMIESON" userId="S::2103735@uad.ac.uk::8298dd2c-e410-4e9b-973d-33b0e5983049" providerId="AD" clId="Web-{CFD88FF2-0F74-9DFE-6787-0A3A6298665D}" dt="2024-01-30T20:28:55.668" v="56" actId="14100"/>
        <pc:sldMkLst>
          <pc:docMk/>
          <pc:sldMk cId="417091664" sldId="271"/>
        </pc:sldMkLst>
        <pc:spChg chg="del">
          <ac:chgData name="LOUISE JAMIESON" userId="S::2103735@uad.ac.uk::8298dd2c-e410-4e9b-973d-33b0e5983049" providerId="AD" clId="Web-{CFD88FF2-0F74-9DFE-6787-0A3A6298665D}" dt="2024-01-30T20:25:22.584" v="41"/>
          <ac:spMkLst>
            <pc:docMk/>
            <pc:sldMk cId="417091664" sldId="271"/>
            <ac:spMk id="11" creationId="{2CF226F2-FE73-9157-8C81-DBE47E27A7B2}"/>
          </ac:spMkLst>
        </pc:spChg>
        <pc:picChg chg="mod ord">
          <ac:chgData name="LOUISE JAMIESON" userId="S::2103735@uad.ac.uk::8298dd2c-e410-4e9b-973d-33b0e5983049" providerId="AD" clId="Web-{CFD88FF2-0F74-9DFE-6787-0A3A6298665D}" dt="2024-01-30T20:28:55.668" v="56" actId="14100"/>
          <ac:picMkLst>
            <pc:docMk/>
            <pc:sldMk cId="417091664" sldId="271"/>
            <ac:picMk id="9" creationId="{5BE754F6-EB69-585D-48AA-0398DFFDAE16}"/>
          </ac:picMkLst>
        </pc:picChg>
        <pc:picChg chg="mod ord">
          <ac:chgData name="LOUISE JAMIESON" userId="S::2103735@uad.ac.uk::8298dd2c-e410-4e9b-973d-33b0e5983049" providerId="AD" clId="Web-{CFD88FF2-0F74-9DFE-6787-0A3A6298665D}" dt="2024-01-30T20:28:16.276" v="52" actId="14100"/>
          <ac:picMkLst>
            <pc:docMk/>
            <pc:sldMk cId="417091664" sldId="271"/>
            <ac:picMk id="12" creationId="{8F56FBF2-7483-84CC-D878-FDBF43D9FC10}"/>
          </ac:picMkLst>
        </pc:picChg>
        <pc:picChg chg="add mod ord">
          <ac:chgData name="LOUISE JAMIESON" userId="S::2103735@uad.ac.uk::8298dd2c-e410-4e9b-973d-33b0e5983049" providerId="AD" clId="Web-{CFD88FF2-0F74-9DFE-6787-0A3A6298665D}" dt="2024-01-30T20:25:51.663" v="47" actId="14100"/>
          <ac:picMkLst>
            <pc:docMk/>
            <pc:sldMk cId="417091664" sldId="271"/>
            <ac:picMk id="13" creationId="{34406F9F-41AD-0394-EEA7-935C3C708E06}"/>
          </ac:picMkLst>
        </pc:picChg>
        <pc:picChg chg="mod">
          <ac:chgData name="LOUISE JAMIESON" userId="S::2103735@uad.ac.uk::8298dd2c-e410-4e9b-973d-33b0e5983049" providerId="AD" clId="Web-{CFD88FF2-0F74-9DFE-6787-0A3A6298665D}" dt="2024-01-30T20:25:58.851" v="48" actId="14100"/>
          <ac:picMkLst>
            <pc:docMk/>
            <pc:sldMk cId="417091664" sldId="271"/>
            <ac:picMk id="14" creationId="{05237E67-C81E-403F-64B8-55CB9DB18AEB}"/>
          </ac:picMkLst>
        </pc:picChg>
      </pc:sldChg>
      <pc:sldChg chg="modSp">
        <pc:chgData name="LOUISE JAMIESON" userId="S::2103735@uad.ac.uk::8298dd2c-e410-4e9b-973d-33b0e5983049" providerId="AD" clId="Web-{CFD88FF2-0F74-9DFE-6787-0A3A6298665D}" dt="2024-01-30T20:03:11.176" v="14"/>
        <pc:sldMkLst>
          <pc:docMk/>
          <pc:sldMk cId="1046998697" sldId="273"/>
        </pc:sldMkLst>
        <pc:spChg chg="mod">
          <ac:chgData name="LOUISE JAMIESON" userId="S::2103735@uad.ac.uk::8298dd2c-e410-4e9b-973d-33b0e5983049" providerId="AD" clId="Web-{CFD88FF2-0F74-9DFE-6787-0A3A6298665D}" dt="2024-01-30T20:03:11.176" v="14"/>
          <ac:spMkLst>
            <pc:docMk/>
            <pc:sldMk cId="1046998697" sldId="273"/>
            <ac:spMk id="12" creationId="{2853411D-C7A4-7AE3-6C40-CCD755B4069A}"/>
          </ac:spMkLst>
        </pc:spChg>
      </pc:sldChg>
      <pc:sldChg chg="modSp">
        <pc:chgData name="LOUISE JAMIESON" userId="S::2103735@uad.ac.uk::8298dd2c-e410-4e9b-973d-33b0e5983049" providerId="AD" clId="Web-{CFD88FF2-0F74-9DFE-6787-0A3A6298665D}" dt="2024-01-30T20:03:58.364" v="24"/>
        <pc:sldMkLst>
          <pc:docMk/>
          <pc:sldMk cId="2015763097" sldId="277"/>
        </pc:sldMkLst>
        <pc:spChg chg="mod">
          <ac:chgData name="LOUISE JAMIESON" userId="S::2103735@uad.ac.uk::8298dd2c-e410-4e9b-973d-33b0e5983049" providerId="AD" clId="Web-{CFD88FF2-0F74-9DFE-6787-0A3A6298665D}" dt="2024-01-30T20:03:45.567" v="21" actId="20577"/>
          <ac:spMkLst>
            <pc:docMk/>
            <pc:sldMk cId="2015763097" sldId="277"/>
            <ac:spMk id="4" creationId="{4356AF7D-E089-303D-BA0D-672E45314060}"/>
          </ac:spMkLst>
        </pc:spChg>
        <pc:spChg chg="mod">
          <ac:chgData name="LOUISE JAMIESON" userId="S::2103735@uad.ac.uk::8298dd2c-e410-4e9b-973d-33b0e5983049" providerId="AD" clId="Web-{CFD88FF2-0F74-9DFE-6787-0A3A6298665D}" dt="2024-01-30T20:03:58.364" v="24"/>
          <ac:spMkLst>
            <pc:docMk/>
            <pc:sldMk cId="2015763097" sldId="277"/>
            <ac:spMk id="7" creationId="{2382BB18-7257-7E1B-94AE-D1BE4D74FE94}"/>
          </ac:spMkLst>
        </pc:spChg>
      </pc:sldChg>
    </pc:docChg>
  </pc:docChgLst>
  <pc:docChgLst>
    <pc:chgData name="LOUISE JAMIESON" userId="S::2103735@uad.ac.uk::8298dd2c-e410-4e9b-973d-33b0e5983049" providerId="AD" clId="Web-{B9E09041-69CE-2333-1DD8-9180C88DF22D}"/>
    <pc:docChg chg="addSld modSld">
      <pc:chgData name="LOUISE JAMIESON" userId="S::2103735@uad.ac.uk::8298dd2c-e410-4e9b-973d-33b0e5983049" providerId="AD" clId="Web-{B9E09041-69CE-2333-1DD8-9180C88DF22D}" dt="2024-01-27T03:08:02.700" v="213" actId="1076"/>
      <pc:docMkLst>
        <pc:docMk/>
      </pc:docMkLst>
      <pc:sldChg chg="addSp delSp modSp">
        <pc:chgData name="LOUISE JAMIESON" userId="S::2103735@uad.ac.uk::8298dd2c-e410-4e9b-973d-33b0e5983049" providerId="AD" clId="Web-{B9E09041-69CE-2333-1DD8-9180C88DF22D}" dt="2024-01-27T03:06:31.084" v="141" actId="20577"/>
        <pc:sldMkLst>
          <pc:docMk/>
          <pc:sldMk cId="1638638284" sldId="266"/>
        </pc:sldMkLst>
        <pc:spChg chg="mod">
          <ac:chgData name="LOUISE JAMIESON" userId="S::2103735@uad.ac.uk::8298dd2c-e410-4e9b-973d-33b0e5983049" providerId="AD" clId="Web-{B9E09041-69CE-2333-1DD8-9180C88DF22D}" dt="2024-01-27T03:06:31.084" v="141" actId="20577"/>
          <ac:spMkLst>
            <pc:docMk/>
            <pc:sldMk cId="1638638284" sldId="266"/>
            <ac:spMk id="2" creationId="{5FBE6432-EA8D-2B05-74BE-D7FFA1645300}"/>
          </ac:spMkLst>
        </pc:spChg>
        <pc:spChg chg="del">
          <ac:chgData name="LOUISE JAMIESON" userId="S::2103735@uad.ac.uk::8298dd2c-e410-4e9b-973d-33b0e5983049" providerId="AD" clId="Web-{B9E09041-69CE-2333-1DD8-9180C88DF22D}" dt="2024-01-26T22:34:14.278" v="0"/>
          <ac:spMkLst>
            <pc:docMk/>
            <pc:sldMk cId="1638638284" sldId="266"/>
            <ac:spMk id="3" creationId="{439FC92C-B5EB-39DB-5B36-29B7E6C0146E}"/>
          </ac:spMkLst>
        </pc:spChg>
        <pc:spChg chg="add mod">
          <ac:chgData name="LOUISE JAMIESON" userId="S::2103735@uad.ac.uk::8298dd2c-e410-4e9b-973d-33b0e5983049" providerId="AD" clId="Web-{B9E09041-69CE-2333-1DD8-9180C88DF22D}" dt="2024-01-26T23:39:40.870" v="112"/>
          <ac:spMkLst>
            <pc:docMk/>
            <pc:sldMk cId="1638638284" sldId="266"/>
            <ac:spMk id="4" creationId="{E00F7A7D-429B-CC7F-D2EC-5F884C69952E}"/>
          </ac:spMkLst>
        </pc:spChg>
        <pc:spChg chg="add del">
          <ac:chgData name="LOUISE JAMIESON" userId="S::2103735@uad.ac.uk::8298dd2c-e410-4e9b-973d-33b0e5983049" providerId="AD" clId="Web-{B9E09041-69CE-2333-1DD8-9180C88DF22D}" dt="2024-01-26T23:09:41.712" v="26"/>
          <ac:spMkLst>
            <pc:docMk/>
            <pc:sldMk cId="1638638284" sldId="266"/>
            <ac:spMk id="5" creationId="{E00F7A7D-429B-CC7F-D2EC-5F884C69952E}"/>
          </ac:spMkLst>
        </pc:spChg>
        <pc:spChg chg="add mod">
          <ac:chgData name="LOUISE JAMIESON" userId="S::2103735@uad.ac.uk::8298dd2c-e410-4e9b-973d-33b0e5983049" providerId="AD" clId="Web-{B9E09041-69CE-2333-1DD8-9180C88DF22D}" dt="2024-01-26T23:39:21.291" v="109"/>
          <ac:spMkLst>
            <pc:docMk/>
            <pc:sldMk cId="1638638284" sldId="266"/>
            <ac:spMk id="7" creationId="{FC49254B-45E4-B774-A4F2-80657C0995F8}"/>
          </ac:spMkLst>
        </pc:spChg>
        <pc:spChg chg="add mod ord">
          <ac:chgData name="LOUISE JAMIESON" userId="S::2103735@uad.ac.uk::8298dd2c-e410-4e9b-973d-33b0e5983049" providerId="AD" clId="Web-{B9E09041-69CE-2333-1DD8-9180C88DF22D}" dt="2024-01-26T23:14:54.080" v="93"/>
          <ac:spMkLst>
            <pc:docMk/>
            <pc:sldMk cId="1638638284" sldId="266"/>
            <ac:spMk id="8" creationId="{409577C0-EAA1-5FB3-4C37-83437C39D9EE}"/>
          </ac:spMkLst>
        </pc:spChg>
        <pc:spChg chg="add mod ord">
          <ac:chgData name="LOUISE JAMIESON" userId="S::2103735@uad.ac.uk::8298dd2c-e410-4e9b-973d-33b0e5983049" providerId="AD" clId="Web-{B9E09041-69CE-2333-1DD8-9180C88DF22D}" dt="2024-01-26T23:15:11.831" v="96"/>
          <ac:spMkLst>
            <pc:docMk/>
            <pc:sldMk cId="1638638284" sldId="266"/>
            <ac:spMk id="9" creationId="{5B0110D3-F072-18D2-0C75-231FC99CDAA3}"/>
          </ac:spMkLst>
        </pc:spChg>
        <pc:picChg chg="add mod">
          <ac:chgData name="LOUISE JAMIESON" userId="S::2103735@uad.ac.uk::8298dd2c-e410-4e9b-973d-33b0e5983049" providerId="AD" clId="Web-{B9E09041-69CE-2333-1DD8-9180C88DF22D}" dt="2024-01-26T23:11:31.122" v="54" actId="1076"/>
          <ac:picMkLst>
            <pc:docMk/>
            <pc:sldMk cId="1638638284" sldId="266"/>
            <ac:picMk id="3" creationId="{6CF4AE0F-CD0F-4D85-EBE8-05DEA2384382}"/>
          </ac:picMkLst>
        </pc:picChg>
        <pc:picChg chg="add mod">
          <ac:chgData name="LOUISE JAMIESON" userId="S::2103735@uad.ac.uk::8298dd2c-e410-4e9b-973d-33b0e5983049" providerId="AD" clId="Web-{B9E09041-69CE-2333-1DD8-9180C88DF22D}" dt="2024-01-26T23:11:47.747" v="57" actId="1076"/>
          <ac:picMkLst>
            <pc:docMk/>
            <pc:sldMk cId="1638638284" sldId="266"/>
            <ac:picMk id="6" creationId="{7C765621-5B87-4978-4483-32F9A24ABE70}"/>
          </ac:picMkLst>
        </pc:picChg>
      </pc:sldChg>
      <pc:sldChg chg="addSp delSp modSp add replId">
        <pc:chgData name="LOUISE JAMIESON" userId="S::2103735@uad.ac.uk::8298dd2c-e410-4e9b-973d-33b0e5983049" providerId="AD" clId="Web-{B9E09041-69CE-2333-1DD8-9180C88DF22D}" dt="2024-01-27T03:08:02.700" v="213" actId="1076"/>
        <pc:sldMkLst>
          <pc:docMk/>
          <pc:sldMk cId="1046998697" sldId="273"/>
        </pc:sldMkLst>
        <pc:spChg chg="del mod">
          <ac:chgData name="LOUISE JAMIESON" userId="S::2103735@uad.ac.uk::8298dd2c-e410-4e9b-973d-33b0e5983049" providerId="AD" clId="Web-{B9E09041-69CE-2333-1DD8-9180C88DF22D}" dt="2024-01-26T23:12:13.545" v="64"/>
          <ac:spMkLst>
            <pc:docMk/>
            <pc:sldMk cId="1046998697" sldId="273"/>
            <ac:spMk id="2" creationId="{DE936FB8-6F08-1552-96C7-E3EF12A4EB0F}"/>
          </ac:spMkLst>
        </pc:spChg>
        <pc:spChg chg="add del mod">
          <ac:chgData name="LOUISE JAMIESON" userId="S::2103735@uad.ac.uk::8298dd2c-e410-4e9b-973d-33b0e5983049" providerId="AD" clId="Web-{B9E09041-69CE-2333-1DD8-9180C88DF22D}" dt="2024-01-26T23:12:18.045" v="66"/>
          <ac:spMkLst>
            <pc:docMk/>
            <pc:sldMk cId="1046998697" sldId="273"/>
            <ac:spMk id="4" creationId="{3D9B6C49-B7DD-109E-3C2D-01F23B0AA610}"/>
          </ac:spMkLst>
        </pc:spChg>
        <pc:spChg chg="add mod">
          <ac:chgData name="LOUISE JAMIESON" userId="S::2103735@uad.ac.uk::8298dd2c-e410-4e9b-973d-33b0e5983049" providerId="AD" clId="Web-{B9E09041-69CE-2333-1DD8-9180C88DF22D}" dt="2024-01-27T03:06:24.193" v="140" actId="20577"/>
          <ac:spMkLst>
            <pc:docMk/>
            <pc:sldMk cId="1046998697" sldId="273"/>
            <ac:spMk id="6" creationId="{4BAB5EE9-F1F2-EA78-9D0E-B21B4009EA45}"/>
          </ac:spMkLst>
        </pc:spChg>
        <pc:spChg chg="add mod">
          <ac:chgData name="LOUISE JAMIESON" userId="S::2103735@uad.ac.uk::8298dd2c-e410-4e9b-973d-33b0e5983049" providerId="AD" clId="Web-{B9E09041-69CE-2333-1DD8-9180C88DF22D}" dt="2024-01-26T23:15:38.113" v="101" actId="1076"/>
          <ac:spMkLst>
            <pc:docMk/>
            <pc:sldMk cId="1046998697" sldId="273"/>
            <ac:spMk id="8" creationId="{44B89263-2C96-37F7-E069-E4D34E2C6094}"/>
          </ac:spMkLst>
        </pc:spChg>
        <pc:spChg chg="add del mod">
          <ac:chgData name="LOUISE JAMIESON" userId="S::2103735@uad.ac.uk::8298dd2c-e410-4e9b-973d-33b0e5983049" providerId="AD" clId="Web-{B9E09041-69CE-2333-1DD8-9180C88DF22D}" dt="2024-01-27T03:06:02.863" v="134"/>
          <ac:spMkLst>
            <pc:docMk/>
            <pc:sldMk cId="1046998697" sldId="273"/>
            <ac:spMk id="10" creationId="{0238697C-8A10-D206-D896-BEC4C69491F6}"/>
          </ac:spMkLst>
        </pc:spChg>
        <pc:spChg chg="add mod">
          <ac:chgData name="LOUISE JAMIESON" userId="S::2103735@uad.ac.uk::8298dd2c-e410-4e9b-973d-33b0e5983049" providerId="AD" clId="Web-{B9E09041-69CE-2333-1DD8-9180C88DF22D}" dt="2024-01-27T03:08:02.700" v="213" actId="1076"/>
          <ac:spMkLst>
            <pc:docMk/>
            <pc:sldMk cId="1046998697" sldId="273"/>
            <ac:spMk id="12" creationId="{2853411D-C7A4-7AE3-6C40-CCD755B4069A}"/>
          </ac:spMkLst>
        </pc:spChg>
        <pc:picChg chg="add mod">
          <ac:chgData name="LOUISE JAMIESON" userId="S::2103735@uad.ac.uk::8298dd2c-e410-4e9b-973d-33b0e5983049" providerId="AD" clId="Web-{B9E09041-69CE-2333-1DD8-9180C88DF22D}" dt="2024-01-27T02:35:56.402" v="123" actId="1076"/>
          <ac:picMkLst>
            <pc:docMk/>
            <pc:sldMk cId="1046998697" sldId="273"/>
            <ac:picMk id="2" creationId="{D6A14336-22C9-8F21-8208-ECA539F2D13D}"/>
          </ac:picMkLst>
        </pc:picChg>
        <pc:picChg chg="add mod">
          <ac:chgData name="LOUISE JAMIESON" userId="S::2103735@uad.ac.uk::8298dd2c-e410-4e9b-973d-33b0e5983049" providerId="AD" clId="Web-{B9E09041-69CE-2333-1DD8-9180C88DF22D}" dt="2024-01-27T02:36:01.793" v="124" actId="1076"/>
          <ac:picMkLst>
            <pc:docMk/>
            <pc:sldMk cId="1046998697" sldId="273"/>
            <ac:picMk id="3" creationId="{3C25E94E-6F0E-DFC1-5A1A-A4AA632F7129}"/>
          </ac:picMkLst>
        </pc:picChg>
        <pc:picChg chg="add mod">
          <ac:chgData name="LOUISE JAMIESON" userId="S::2103735@uad.ac.uk::8298dd2c-e410-4e9b-973d-33b0e5983049" providerId="AD" clId="Web-{B9E09041-69CE-2333-1DD8-9180C88DF22D}" dt="2024-01-27T02:36:28.841" v="128" actId="1076"/>
          <ac:picMkLst>
            <pc:docMk/>
            <pc:sldMk cId="1046998697" sldId="273"/>
            <ac:picMk id="4" creationId="{95060996-979F-AF4C-ED52-EFF9B74E5E30}"/>
          </ac:picMkLst>
        </pc:picChg>
        <pc:picChg chg="add mod">
          <ac:chgData name="LOUISE JAMIESON" userId="S::2103735@uad.ac.uk::8298dd2c-e410-4e9b-973d-33b0e5983049" providerId="AD" clId="Web-{B9E09041-69CE-2333-1DD8-9180C88DF22D}" dt="2024-01-27T02:35:20.604" v="118" actId="1076"/>
          <ac:picMkLst>
            <pc:docMk/>
            <pc:sldMk cId="1046998697" sldId="273"/>
            <ac:picMk id="5" creationId="{AC55F0DB-0812-C47C-63AA-63342AD28807}"/>
          </ac:picMkLst>
        </pc:picChg>
        <pc:picChg chg="add mod">
          <ac:chgData name="LOUISE JAMIESON" userId="S::2103735@uad.ac.uk::8298dd2c-e410-4e9b-973d-33b0e5983049" providerId="AD" clId="Web-{B9E09041-69CE-2333-1DD8-9180C88DF22D}" dt="2024-01-27T02:36:21.028" v="127" actId="1076"/>
          <ac:picMkLst>
            <pc:docMk/>
            <pc:sldMk cId="1046998697" sldId="273"/>
            <ac:picMk id="7" creationId="{6765D08F-99F9-D9EE-72DC-086343686F4E}"/>
          </ac:picMkLst>
        </pc:picChg>
      </pc:sldChg>
    </pc:docChg>
  </pc:docChgLst>
  <pc:docChgLst>
    <pc:chgData name="AARON CADDELL-ALLAN" userId="S::2102585@uad.ac.uk::7593495f-97b5-4cb5-ad2b-9ab548071727" providerId="AD" clId="Web-{60F409D1-EE4E-4951-AF3C-341D2ACF258F}"/>
    <pc:docChg chg="modSld sldOrd">
      <pc:chgData name="AARON CADDELL-ALLAN" userId="S::2102585@uad.ac.uk::7593495f-97b5-4cb5-ad2b-9ab548071727" providerId="AD" clId="Web-{60F409D1-EE4E-4951-AF3C-341D2ACF258F}" dt="2024-01-30T17:40:31.600" v="53" actId="20577"/>
      <pc:docMkLst>
        <pc:docMk/>
      </pc:docMkLst>
      <pc:sldChg chg="modSp">
        <pc:chgData name="AARON CADDELL-ALLAN" userId="S::2102585@uad.ac.uk::7593495f-97b5-4cb5-ad2b-9ab548071727" providerId="AD" clId="Web-{60F409D1-EE4E-4951-AF3C-341D2ACF258F}" dt="2024-01-30T17:39:06.146" v="18" actId="20577"/>
        <pc:sldMkLst>
          <pc:docMk/>
          <pc:sldMk cId="3505329711" sldId="260"/>
        </pc:sldMkLst>
        <pc:spChg chg="mod">
          <ac:chgData name="AARON CADDELL-ALLAN" userId="S::2102585@uad.ac.uk::7593495f-97b5-4cb5-ad2b-9ab548071727" providerId="AD" clId="Web-{60F409D1-EE4E-4951-AF3C-341D2ACF258F}" dt="2024-01-30T16:49:29.564" v="6" actId="20577"/>
          <ac:spMkLst>
            <pc:docMk/>
            <pc:sldMk cId="3505329711" sldId="260"/>
            <ac:spMk id="2" creationId="{20516DB6-93BE-5F67-A140-C99EEFF4F7D9}"/>
          </ac:spMkLst>
        </pc:spChg>
        <pc:spChg chg="mod">
          <ac:chgData name="AARON CADDELL-ALLAN" userId="S::2102585@uad.ac.uk::7593495f-97b5-4cb5-ad2b-9ab548071727" providerId="AD" clId="Web-{60F409D1-EE4E-4951-AF3C-341D2ACF258F}" dt="2024-01-30T17:39:06.146" v="18" actId="20577"/>
          <ac:spMkLst>
            <pc:docMk/>
            <pc:sldMk cId="3505329711" sldId="260"/>
            <ac:spMk id="3" creationId="{7CF273B7-76AF-68D7-257B-FE7E9AD7B326}"/>
          </ac:spMkLst>
        </pc:spChg>
      </pc:sldChg>
      <pc:sldChg chg="modSp">
        <pc:chgData name="AARON CADDELL-ALLAN" userId="S::2102585@uad.ac.uk::7593495f-97b5-4cb5-ad2b-9ab548071727" providerId="AD" clId="Web-{60F409D1-EE4E-4951-AF3C-341D2ACF258F}" dt="2024-01-30T17:40:31.600" v="53" actId="20577"/>
        <pc:sldMkLst>
          <pc:docMk/>
          <pc:sldMk cId="3693995762" sldId="265"/>
        </pc:sldMkLst>
        <pc:spChg chg="mod">
          <ac:chgData name="AARON CADDELL-ALLAN" userId="S::2102585@uad.ac.uk::7593495f-97b5-4cb5-ad2b-9ab548071727" providerId="AD" clId="Web-{60F409D1-EE4E-4951-AF3C-341D2ACF258F}" dt="2024-01-30T17:40:31.600" v="53" actId="20577"/>
          <ac:spMkLst>
            <pc:docMk/>
            <pc:sldMk cId="3693995762" sldId="265"/>
            <ac:spMk id="3" creationId="{75721B5B-12DD-A95C-CC06-52C83493DE9D}"/>
          </ac:spMkLst>
        </pc:spChg>
      </pc:sldChg>
      <pc:sldChg chg="ord">
        <pc:chgData name="AARON CADDELL-ALLAN" userId="S::2102585@uad.ac.uk::7593495f-97b5-4cb5-ad2b-9ab548071727" providerId="AD" clId="Web-{60F409D1-EE4E-4951-AF3C-341D2ACF258F}" dt="2024-01-30T16:49:34.721" v="7"/>
        <pc:sldMkLst>
          <pc:docMk/>
          <pc:sldMk cId="550930194" sldId="275"/>
        </pc:sldMkLst>
      </pc:sldChg>
      <pc:sldChg chg="modSp">
        <pc:chgData name="AARON CADDELL-ALLAN" userId="S::2102585@uad.ac.uk::7593495f-97b5-4cb5-ad2b-9ab548071727" providerId="AD" clId="Web-{60F409D1-EE4E-4951-AF3C-341D2ACF258F}" dt="2024-01-30T17:38:31.692" v="13" actId="20577"/>
        <pc:sldMkLst>
          <pc:docMk/>
          <pc:sldMk cId="2401292194" sldId="279"/>
        </pc:sldMkLst>
        <pc:spChg chg="mod">
          <ac:chgData name="AARON CADDELL-ALLAN" userId="S::2102585@uad.ac.uk::7593495f-97b5-4cb5-ad2b-9ab548071727" providerId="AD" clId="Web-{60F409D1-EE4E-4951-AF3C-341D2ACF258F}" dt="2024-01-30T17:38:31.692" v="13" actId="20577"/>
          <ac:spMkLst>
            <pc:docMk/>
            <pc:sldMk cId="2401292194" sldId="279"/>
            <ac:spMk id="2" creationId="{713DEC47-C72D-6C43-946C-A7578613F152}"/>
          </ac:spMkLst>
        </pc:spChg>
      </pc:sldChg>
      <pc:sldChg chg="modSp">
        <pc:chgData name="AARON CADDELL-ALLAN" userId="S::2102585@uad.ac.uk::7593495f-97b5-4cb5-ad2b-9ab548071727" providerId="AD" clId="Web-{60F409D1-EE4E-4951-AF3C-341D2ACF258F}" dt="2024-01-30T17:03:16.333" v="12" actId="20577"/>
        <pc:sldMkLst>
          <pc:docMk/>
          <pc:sldMk cId="1248105470" sldId="280"/>
        </pc:sldMkLst>
        <pc:spChg chg="mod">
          <ac:chgData name="AARON CADDELL-ALLAN" userId="S::2102585@uad.ac.uk::7593495f-97b5-4cb5-ad2b-9ab548071727" providerId="AD" clId="Web-{60F409D1-EE4E-4951-AF3C-341D2ACF258F}" dt="2024-01-30T17:03:14.067" v="11" actId="20577"/>
          <ac:spMkLst>
            <pc:docMk/>
            <pc:sldMk cId="1248105470" sldId="280"/>
            <ac:spMk id="5" creationId="{1D91A94A-2349-860A-19FA-2FA000C56E64}"/>
          </ac:spMkLst>
        </pc:spChg>
        <pc:spChg chg="mod">
          <ac:chgData name="AARON CADDELL-ALLAN" userId="S::2102585@uad.ac.uk::7593495f-97b5-4cb5-ad2b-9ab548071727" providerId="AD" clId="Web-{60F409D1-EE4E-4951-AF3C-341D2ACF258F}" dt="2024-01-30T17:03:16.333" v="12" actId="20577"/>
          <ac:spMkLst>
            <pc:docMk/>
            <pc:sldMk cId="1248105470" sldId="280"/>
            <ac:spMk id="6" creationId="{4B20DCAE-8C67-FE61-6D87-E0214C0B5FC9}"/>
          </ac:spMkLst>
        </pc:spChg>
      </pc:sldChg>
    </pc:docChg>
  </pc:docChgLst>
  <pc:docChgLst>
    <pc:chgData name="LOUISE JAMIESON" userId="S::2103735@uad.ac.uk::8298dd2c-e410-4e9b-973d-33b0e5983049" providerId="AD" clId="Web-{523D1E89-7DC1-4D0A-B531-F9B6FCC1BB19}"/>
    <pc:docChg chg="modSld">
      <pc:chgData name="LOUISE JAMIESON" userId="S::2103735@uad.ac.uk::8298dd2c-e410-4e9b-973d-33b0e5983049" providerId="AD" clId="Web-{523D1E89-7DC1-4D0A-B531-F9B6FCC1BB19}" dt="2024-01-31T13:23:24.772" v="8"/>
      <pc:docMkLst>
        <pc:docMk/>
      </pc:docMkLst>
      <pc:sldChg chg="addSp delSp modSp">
        <pc:chgData name="LOUISE JAMIESON" userId="S::2103735@uad.ac.uk::8298dd2c-e410-4e9b-973d-33b0e5983049" providerId="AD" clId="Web-{523D1E89-7DC1-4D0A-B531-F9B6FCC1BB19}" dt="2024-01-31T13:23:24.772" v="8"/>
        <pc:sldMkLst>
          <pc:docMk/>
          <pc:sldMk cId="417091664" sldId="271"/>
        </pc:sldMkLst>
        <pc:spChg chg="del">
          <ac:chgData name="LOUISE JAMIESON" userId="S::2103735@uad.ac.uk::8298dd2c-e410-4e9b-973d-33b0e5983049" providerId="AD" clId="Web-{523D1E89-7DC1-4D0A-B531-F9B6FCC1BB19}" dt="2024-01-31T13:23:11.288" v="5"/>
          <ac:spMkLst>
            <pc:docMk/>
            <pc:sldMk cId="417091664" sldId="271"/>
            <ac:spMk id="8" creationId="{0B55D276-56EC-B2F4-F439-30DA69D73FC0}"/>
          </ac:spMkLst>
        </pc:spChg>
        <pc:picChg chg="add mod ord">
          <ac:chgData name="LOUISE JAMIESON" userId="S::2103735@uad.ac.uk::8298dd2c-e410-4e9b-973d-33b0e5983049" providerId="AD" clId="Web-{523D1E89-7DC1-4D0A-B531-F9B6FCC1BB19}" dt="2024-01-31T13:23:24.772" v="8"/>
          <ac:picMkLst>
            <pc:docMk/>
            <pc:sldMk cId="417091664" sldId="271"/>
            <ac:picMk id="11" creationId="{F5856178-28A0-FF39-C0E5-381D51C8E3CA}"/>
          </ac:picMkLst>
        </pc:picChg>
      </pc:sldChg>
    </pc:docChg>
  </pc:docChgLst>
  <pc:docChgLst>
    <pc:chgData name="ROY MCGUINNESS" userId="S::2100680@uad.ac.uk::8da15a90-33ab-4a56-a8c3-d92d730a3813" providerId="AD" clId="Web-{D29BDFB7-0991-88F4-290E-C9347D76126E}"/>
    <pc:docChg chg="modSld">
      <pc:chgData name="ROY MCGUINNESS" userId="S::2100680@uad.ac.uk::8da15a90-33ab-4a56-a8c3-d92d730a3813" providerId="AD" clId="Web-{D29BDFB7-0991-88F4-290E-C9347D76126E}" dt="2024-01-29T14:09:08.515" v="11" actId="20577"/>
      <pc:docMkLst>
        <pc:docMk/>
      </pc:docMkLst>
      <pc:sldChg chg="modSp">
        <pc:chgData name="ROY MCGUINNESS" userId="S::2100680@uad.ac.uk::8da15a90-33ab-4a56-a8c3-d92d730a3813" providerId="AD" clId="Web-{D29BDFB7-0991-88F4-290E-C9347D76126E}" dt="2024-01-29T14:09:08.515" v="11" actId="20577"/>
        <pc:sldMkLst>
          <pc:docMk/>
          <pc:sldMk cId="3899391204" sldId="268"/>
        </pc:sldMkLst>
        <pc:spChg chg="mod">
          <ac:chgData name="ROY MCGUINNESS" userId="S::2100680@uad.ac.uk::8da15a90-33ab-4a56-a8c3-d92d730a3813" providerId="AD" clId="Web-{D29BDFB7-0991-88F4-290E-C9347D76126E}" dt="2024-01-29T14:09:08.515" v="11" actId="20577"/>
          <ac:spMkLst>
            <pc:docMk/>
            <pc:sldMk cId="3899391204" sldId="268"/>
            <ac:spMk id="3" creationId="{6816ACBE-F50B-3D33-42C6-EB98A8860045}"/>
          </ac:spMkLst>
        </pc:spChg>
      </pc:sldChg>
    </pc:docChg>
  </pc:docChgLst>
  <pc:docChgLst>
    <pc:chgData name="LOUISE JAMIESON" userId="S::2103735@uad.ac.uk::8298dd2c-e410-4e9b-973d-33b0e5983049" providerId="AD" clId="Web-{13343044-E4FF-BFD4-7824-E23DA63CE249}"/>
    <pc:docChg chg="addSld delSld modSld sldOrd">
      <pc:chgData name="LOUISE JAMIESON" userId="S::2103735@uad.ac.uk::8298dd2c-e410-4e9b-973d-33b0e5983049" providerId="AD" clId="Web-{13343044-E4FF-BFD4-7824-E23DA63CE249}" dt="2024-01-27T16:55:46.478" v="162" actId="1076"/>
      <pc:docMkLst>
        <pc:docMk/>
      </pc:docMkLst>
      <pc:sldChg chg="modSp">
        <pc:chgData name="LOUISE JAMIESON" userId="S::2103735@uad.ac.uk::8298dd2c-e410-4e9b-973d-33b0e5983049" providerId="AD" clId="Web-{13343044-E4FF-BFD4-7824-E23DA63CE249}" dt="2024-01-27T16:13:25.394" v="150" actId="20577"/>
        <pc:sldMkLst>
          <pc:docMk/>
          <pc:sldMk cId="2848772790" sldId="257"/>
        </pc:sldMkLst>
        <pc:spChg chg="mod">
          <ac:chgData name="LOUISE JAMIESON" userId="S::2103735@uad.ac.uk::8298dd2c-e410-4e9b-973d-33b0e5983049" providerId="AD" clId="Web-{13343044-E4FF-BFD4-7824-E23DA63CE249}" dt="2024-01-27T16:13:25.394" v="150" actId="20577"/>
          <ac:spMkLst>
            <pc:docMk/>
            <pc:sldMk cId="2848772790" sldId="257"/>
            <ac:spMk id="2" creationId="{188DBD86-7C18-4975-22D4-F3DFE1E3D817}"/>
          </ac:spMkLst>
        </pc:spChg>
        <pc:spChg chg="mod">
          <ac:chgData name="LOUISE JAMIESON" userId="S::2103735@uad.ac.uk::8298dd2c-e410-4e9b-973d-33b0e5983049" providerId="AD" clId="Web-{13343044-E4FF-BFD4-7824-E23DA63CE249}" dt="2024-01-27T16:03:53.005" v="113" actId="20577"/>
          <ac:spMkLst>
            <pc:docMk/>
            <pc:sldMk cId="2848772790" sldId="257"/>
            <ac:spMk id="3" creationId="{5E3F6E2A-2A02-6E26-0CCF-0F3570BAE3FD}"/>
          </ac:spMkLst>
        </pc:spChg>
      </pc:sldChg>
      <pc:sldChg chg="modSp del">
        <pc:chgData name="LOUISE JAMIESON" userId="S::2103735@uad.ac.uk::8298dd2c-e410-4e9b-973d-33b0e5983049" providerId="AD" clId="Web-{13343044-E4FF-BFD4-7824-E23DA63CE249}" dt="2024-01-27T16:08:27.137" v="123"/>
        <pc:sldMkLst>
          <pc:docMk/>
          <pc:sldMk cId="3871562782" sldId="263"/>
        </pc:sldMkLst>
        <pc:spChg chg="mod">
          <ac:chgData name="LOUISE JAMIESON" userId="S::2103735@uad.ac.uk::8298dd2c-e410-4e9b-973d-33b0e5983049" providerId="AD" clId="Web-{13343044-E4FF-BFD4-7824-E23DA63CE249}" dt="2024-01-27T16:04:03.333" v="122" actId="20577"/>
          <ac:spMkLst>
            <pc:docMk/>
            <pc:sldMk cId="3871562782" sldId="263"/>
            <ac:spMk id="3" creationId="{D02CC849-175A-ABBE-DB82-F2F76940EC79}"/>
          </ac:spMkLst>
        </pc:spChg>
      </pc:sldChg>
      <pc:sldChg chg="addSp modSp">
        <pc:chgData name="LOUISE JAMIESON" userId="S::2103735@uad.ac.uk::8298dd2c-e410-4e9b-973d-33b0e5983049" providerId="AD" clId="Web-{13343044-E4FF-BFD4-7824-E23DA63CE249}" dt="2024-01-27T15:55:42.696" v="40" actId="20577"/>
        <pc:sldMkLst>
          <pc:docMk/>
          <pc:sldMk cId="1638638284" sldId="266"/>
        </pc:sldMkLst>
        <pc:spChg chg="mod">
          <ac:chgData name="LOUISE JAMIESON" userId="S::2103735@uad.ac.uk::8298dd2c-e410-4e9b-973d-33b0e5983049" providerId="AD" clId="Web-{13343044-E4FF-BFD4-7824-E23DA63CE249}" dt="2024-01-27T15:55:42.696" v="40" actId="20577"/>
          <ac:spMkLst>
            <pc:docMk/>
            <pc:sldMk cId="1638638284" sldId="266"/>
            <ac:spMk id="2" creationId="{5FBE6432-EA8D-2B05-74BE-D7FFA1645300}"/>
          </ac:spMkLst>
        </pc:spChg>
        <pc:spChg chg="add mod">
          <ac:chgData name="LOUISE JAMIESON" userId="S::2103735@uad.ac.uk::8298dd2c-e410-4e9b-973d-33b0e5983049" providerId="AD" clId="Web-{13343044-E4FF-BFD4-7824-E23DA63CE249}" dt="2024-01-27T15:54:12.194" v="19" actId="20577"/>
          <ac:spMkLst>
            <pc:docMk/>
            <pc:sldMk cId="1638638284" sldId="266"/>
            <ac:spMk id="10" creationId="{E160CB32-B982-EE22-4E78-353EDDCB4309}"/>
          </ac:spMkLst>
        </pc:spChg>
      </pc:sldChg>
      <pc:sldChg chg="modSp">
        <pc:chgData name="LOUISE JAMIESON" userId="S::2103735@uad.ac.uk::8298dd2c-e410-4e9b-973d-33b0e5983049" providerId="AD" clId="Web-{13343044-E4FF-BFD4-7824-E23DA63CE249}" dt="2024-01-27T16:13:10.300" v="138" actId="20577"/>
        <pc:sldMkLst>
          <pc:docMk/>
          <pc:sldMk cId="3899391204" sldId="268"/>
        </pc:sldMkLst>
        <pc:spChg chg="mod">
          <ac:chgData name="LOUISE JAMIESON" userId="S::2103735@uad.ac.uk::8298dd2c-e410-4e9b-973d-33b0e5983049" providerId="AD" clId="Web-{13343044-E4FF-BFD4-7824-E23DA63CE249}" dt="2024-01-27T16:13:10.300" v="138" actId="20577"/>
          <ac:spMkLst>
            <pc:docMk/>
            <pc:sldMk cId="3899391204" sldId="268"/>
            <ac:spMk id="2" creationId="{1FAC82B2-65C8-B1CA-A6BA-0CEAAFD58B58}"/>
          </ac:spMkLst>
        </pc:spChg>
        <pc:spChg chg="mod">
          <ac:chgData name="LOUISE JAMIESON" userId="S::2103735@uad.ac.uk::8298dd2c-e410-4e9b-973d-33b0e5983049" providerId="AD" clId="Web-{13343044-E4FF-BFD4-7824-E23DA63CE249}" dt="2024-01-27T16:03:20.004" v="79" actId="20577"/>
          <ac:spMkLst>
            <pc:docMk/>
            <pc:sldMk cId="3899391204" sldId="268"/>
            <ac:spMk id="3" creationId="{6816ACBE-F50B-3D33-42C6-EB98A8860045}"/>
          </ac:spMkLst>
        </pc:spChg>
      </pc:sldChg>
      <pc:sldChg chg="delSp modSp add del replId">
        <pc:chgData name="LOUISE JAMIESON" userId="S::2103735@uad.ac.uk::8298dd2c-e410-4e9b-973d-33b0e5983049" providerId="AD" clId="Web-{13343044-E4FF-BFD4-7824-E23DA63CE249}" dt="2024-01-27T15:55:49.868" v="42"/>
        <pc:sldMkLst>
          <pc:docMk/>
          <pc:sldMk cId="3911187483" sldId="276"/>
        </pc:sldMkLst>
        <pc:spChg chg="mod">
          <ac:chgData name="LOUISE JAMIESON" userId="S::2103735@uad.ac.uk::8298dd2c-e410-4e9b-973d-33b0e5983049" providerId="AD" clId="Web-{13343044-E4FF-BFD4-7824-E23DA63CE249}" dt="2024-01-27T15:54:58.242" v="37" actId="20577"/>
          <ac:spMkLst>
            <pc:docMk/>
            <pc:sldMk cId="3911187483" sldId="276"/>
            <ac:spMk id="7" creationId="{085AA448-ECCC-C3D0-249F-4A576CCAB0A5}"/>
          </ac:spMkLst>
        </pc:spChg>
        <pc:picChg chg="del">
          <ac:chgData name="LOUISE JAMIESON" userId="S::2103735@uad.ac.uk::8298dd2c-e410-4e9b-973d-33b0e5983049" providerId="AD" clId="Web-{13343044-E4FF-BFD4-7824-E23DA63CE249}" dt="2024-01-27T15:54:33.913" v="21"/>
          <ac:picMkLst>
            <pc:docMk/>
            <pc:sldMk cId="3911187483" sldId="276"/>
            <ac:picMk id="3" creationId="{492CA06E-68DC-E894-50A5-7EB4D38C18EF}"/>
          </ac:picMkLst>
        </pc:picChg>
        <pc:picChg chg="del">
          <ac:chgData name="LOUISE JAMIESON" userId="S::2103735@uad.ac.uk::8298dd2c-e410-4e9b-973d-33b0e5983049" providerId="AD" clId="Web-{13343044-E4FF-BFD4-7824-E23DA63CE249}" dt="2024-01-27T15:54:34.538" v="22"/>
          <ac:picMkLst>
            <pc:docMk/>
            <pc:sldMk cId="3911187483" sldId="276"/>
            <ac:picMk id="6" creationId="{B3A3049E-2CFD-FB26-422A-33FF5CA82855}"/>
          </ac:picMkLst>
        </pc:picChg>
      </pc:sldChg>
      <pc:sldChg chg="addSp delSp modSp add ord replId">
        <pc:chgData name="LOUISE JAMIESON" userId="S::2103735@uad.ac.uk::8298dd2c-e410-4e9b-973d-33b0e5983049" providerId="AD" clId="Web-{13343044-E4FF-BFD4-7824-E23DA63CE249}" dt="2024-01-27T16:55:46.478" v="162" actId="1076"/>
        <pc:sldMkLst>
          <pc:docMk/>
          <pc:sldMk cId="2015763097" sldId="277"/>
        </pc:sldMkLst>
        <pc:spChg chg="mod">
          <ac:chgData name="LOUISE JAMIESON" userId="S::2103735@uad.ac.uk::8298dd2c-e410-4e9b-973d-33b0e5983049" providerId="AD" clId="Web-{13343044-E4FF-BFD4-7824-E23DA63CE249}" dt="2024-01-27T16:20:56.562" v="158" actId="20577"/>
          <ac:spMkLst>
            <pc:docMk/>
            <pc:sldMk cId="2015763097" sldId="277"/>
            <ac:spMk id="4" creationId="{4356AF7D-E089-303D-BA0D-672E45314060}"/>
          </ac:spMkLst>
        </pc:spChg>
        <pc:spChg chg="mod">
          <ac:chgData name="LOUISE JAMIESON" userId="S::2103735@uad.ac.uk::8298dd2c-e410-4e9b-973d-33b0e5983049" providerId="AD" clId="Web-{13343044-E4FF-BFD4-7824-E23DA63CE249}" dt="2024-01-27T15:56:08.321" v="59" actId="20577"/>
          <ac:spMkLst>
            <pc:docMk/>
            <pc:sldMk cId="2015763097" sldId="277"/>
            <ac:spMk id="7" creationId="{2382BB18-7257-7E1B-94AE-D1BE4D74FE94}"/>
          </ac:spMkLst>
        </pc:spChg>
        <pc:spChg chg="mod">
          <ac:chgData name="LOUISE JAMIESON" userId="S::2103735@uad.ac.uk::8298dd2c-e410-4e9b-973d-33b0e5983049" providerId="AD" clId="Web-{13343044-E4FF-BFD4-7824-E23DA63CE249}" dt="2024-01-27T15:56:31.697" v="63" actId="20577"/>
          <ac:spMkLst>
            <pc:docMk/>
            <pc:sldMk cId="2015763097" sldId="277"/>
            <ac:spMk id="10" creationId="{38A0D833-19B2-2773-232E-A6FA59D4130E}"/>
          </ac:spMkLst>
        </pc:spChg>
        <pc:picChg chg="del">
          <ac:chgData name="LOUISE JAMIESON" userId="S::2103735@uad.ac.uk::8298dd2c-e410-4e9b-973d-33b0e5983049" providerId="AD" clId="Web-{13343044-E4FF-BFD4-7824-E23DA63CE249}" dt="2024-01-27T15:55:53.696" v="43"/>
          <ac:picMkLst>
            <pc:docMk/>
            <pc:sldMk cId="2015763097" sldId="277"/>
            <ac:picMk id="3" creationId="{5809ED25-70DE-58EE-FF42-EDEBE5F744C6}"/>
          </ac:picMkLst>
        </pc:picChg>
        <pc:picChg chg="add mod">
          <ac:chgData name="LOUISE JAMIESON" userId="S::2103735@uad.ac.uk::8298dd2c-e410-4e9b-973d-33b0e5983049" providerId="AD" clId="Web-{13343044-E4FF-BFD4-7824-E23DA63CE249}" dt="2024-01-27T16:55:46.478" v="162" actId="1076"/>
          <ac:picMkLst>
            <pc:docMk/>
            <pc:sldMk cId="2015763097" sldId="277"/>
            <ac:picMk id="3" creationId="{C135CDA7-B9F1-5DE0-9E67-74336BD20E4F}"/>
          </ac:picMkLst>
        </pc:picChg>
        <pc:picChg chg="del">
          <ac:chgData name="LOUISE JAMIESON" userId="S::2103735@uad.ac.uk::8298dd2c-e410-4e9b-973d-33b0e5983049" providerId="AD" clId="Web-{13343044-E4FF-BFD4-7824-E23DA63CE249}" dt="2024-01-27T15:55:54.368" v="44"/>
          <ac:picMkLst>
            <pc:docMk/>
            <pc:sldMk cId="2015763097" sldId="277"/>
            <ac:picMk id="6" creationId="{35B382BF-EF0F-6D31-1EE6-0C8EB78FF9FE}"/>
          </ac:picMkLst>
        </pc:picChg>
      </pc:sldChg>
      <pc:sldChg chg="modSp add replId">
        <pc:chgData name="LOUISE JAMIESON" userId="S::2103735@uad.ac.uk::8298dd2c-e410-4e9b-973d-33b0e5983049" providerId="AD" clId="Web-{13343044-E4FF-BFD4-7824-E23DA63CE249}" dt="2024-01-27T16:03:45.958" v="106" actId="20577"/>
        <pc:sldMkLst>
          <pc:docMk/>
          <pc:sldMk cId="1900261113" sldId="278"/>
        </pc:sldMkLst>
        <pc:spChg chg="mod">
          <ac:chgData name="LOUISE JAMIESON" userId="S::2103735@uad.ac.uk::8298dd2c-e410-4e9b-973d-33b0e5983049" providerId="AD" clId="Web-{13343044-E4FF-BFD4-7824-E23DA63CE249}" dt="2024-01-27T16:03:40.208" v="100" actId="20577"/>
          <ac:spMkLst>
            <pc:docMk/>
            <pc:sldMk cId="1900261113" sldId="278"/>
            <ac:spMk id="2" creationId="{D704F48F-7704-F0D4-6E9E-40BA77BB47B7}"/>
          </ac:spMkLst>
        </pc:spChg>
        <pc:spChg chg="mod">
          <ac:chgData name="LOUISE JAMIESON" userId="S::2103735@uad.ac.uk::8298dd2c-e410-4e9b-973d-33b0e5983049" providerId="AD" clId="Web-{13343044-E4FF-BFD4-7824-E23DA63CE249}" dt="2024-01-27T16:03:45.958" v="106" actId="20577"/>
          <ac:spMkLst>
            <pc:docMk/>
            <pc:sldMk cId="1900261113" sldId="278"/>
            <ac:spMk id="3" creationId="{84D89E76-DF4B-4D1B-8444-F62D0A17853A}"/>
          </ac:spMkLst>
        </pc:spChg>
      </pc:sldChg>
    </pc:docChg>
  </pc:docChgLst>
  <pc:docChgLst>
    <pc:chgData name="AARON CADDELL-ALLAN" userId="S::2102585@uad.ac.uk::7593495f-97b5-4cb5-ad2b-9ab548071727" providerId="AD" clId="Web-{3A283176-2B99-48C4-A212-36B82A1DEDEE}"/>
    <pc:docChg chg="modSld">
      <pc:chgData name="AARON CADDELL-ALLAN" userId="S::2102585@uad.ac.uk::7593495f-97b5-4cb5-ad2b-9ab548071727" providerId="AD" clId="Web-{3A283176-2B99-48C4-A212-36B82A1DEDEE}" dt="2024-01-30T12:51:11.370" v="1" actId="1076"/>
      <pc:docMkLst>
        <pc:docMk/>
      </pc:docMkLst>
      <pc:sldChg chg="modSp">
        <pc:chgData name="AARON CADDELL-ALLAN" userId="S::2102585@uad.ac.uk::7593495f-97b5-4cb5-ad2b-9ab548071727" providerId="AD" clId="Web-{3A283176-2B99-48C4-A212-36B82A1DEDEE}" dt="2024-01-30T12:51:11.370" v="1" actId="1076"/>
        <pc:sldMkLst>
          <pc:docMk/>
          <pc:sldMk cId="3505329711" sldId="260"/>
        </pc:sldMkLst>
        <pc:picChg chg="mod">
          <ac:chgData name="AARON CADDELL-ALLAN" userId="S::2102585@uad.ac.uk::7593495f-97b5-4cb5-ad2b-9ab548071727" providerId="AD" clId="Web-{3A283176-2B99-48C4-A212-36B82A1DEDEE}" dt="2024-01-30T12:51:11.370" v="1" actId="1076"/>
          <ac:picMkLst>
            <pc:docMk/>
            <pc:sldMk cId="3505329711" sldId="260"/>
            <ac:picMk id="6" creationId="{6B5B1B00-BCC3-A7F9-FFE0-93704956560D}"/>
          </ac:picMkLst>
        </pc:picChg>
      </pc:sldChg>
    </pc:docChg>
  </pc:docChgLst>
  <pc:docChgLst>
    <pc:chgData name="AARON CADDELL-ALLAN" userId="S::2102585@uad.ac.uk::7593495f-97b5-4cb5-ad2b-9ab548071727" providerId="AD" clId="Web-{795CE7D9-D12D-814F-B1F7-6991A40F67B8}"/>
    <pc:docChg chg="modSld">
      <pc:chgData name="AARON CADDELL-ALLAN" userId="S::2102585@uad.ac.uk::7593495f-97b5-4cb5-ad2b-9ab548071727" providerId="AD" clId="Web-{795CE7D9-D12D-814F-B1F7-6991A40F67B8}" dt="2024-01-28T14:27:06.544" v="53" actId="20577"/>
      <pc:docMkLst>
        <pc:docMk/>
      </pc:docMkLst>
      <pc:sldChg chg="modSp">
        <pc:chgData name="AARON CADDELL-ALLAN" userId="S::2102585@uad.ac.uk::7593495f-97b5-4cb5-ad2b-9ab548071727" providerId="AD" clId="Web-{795CE7D9-D12D-814F-B1F7-6991A40F67B8}" dt="2024-01-28T14:15:43.931" v="13" actId="20577"/>
        <pc:sldMkLst>
          <pc:docMk/>
          <pc:sldMk cId="2387162176" sldId="261"/>
        </pc:sldMkLst>
        <pc:spChg chg="mod">
          <ac:chgData name="AARON CADDELL-ALLAN" userId="S::2102585@uad.ac.uk::7593495f-97b5-4cb5-ad2b-9ab548071727" providerId="AD" clId="Web-{795CE7D9-D12D-814F-B1F7-6991A40F67B8}" dt="2024-01-28T14:15:43.931" v="13" actId="20577"/>
          <ac:spMkLst>
            <pc:docMk/>
            <pc:sldMk cId="2387162176" sldId="261"/>
            <ac:spMk id="3" creationId="{F5261936-D99D-02AC-97FC-B43E6A9CAFCB}"/>
          </ac:spMkLst>
        </pc:spChg>
      </pc:sldChg>
      <pc:sldChg chg="modSp">
        <pc:chgData name="AARON CADDELL-ALLAN" userId="S::2102585@uad.ac.uk::7593495f-97b5-4cb5-ad2b-9ab548071727" providerId="AD" clId="Web-{795CE7D9-D12D-814F-B1F7-6991A40F67B8}" dt="2024-01-28T14:26:22.527" v="43" actId="20577"/>
        <pc:sldMkLst>
          <pc:docMk/>
          <pc:sldMk cId="139696291" sldId="262"/>
        </pc:sldMkLst>
        <pc:spChg chg="mod">
          <ac:chgData name="AARON CADDELL-ALLAN" userId="S::2102585@uad.ac.uk::7593495f-97b5-4cb5-ad2b-9ab548071727" providerId="AD" clId="Web-{795CE7D9-D12D-814F-B1F7-6991A40F67B8}" dt="2024-01-28T14:26:22.527" v="43" actId="20577"/>
          <ac:spMkLst>
            <pc:docMk/>
            <pc:sldMk cId="139696291" sldId="262"/>
            <ac:spMk id="3" creationId="{DAADE7ED-1262-FC59-232B-3DBE0992CDE7}"/>
          </ac:spMkLst>
        </pc:spChg>
      </pc:sldChg>
      <pc:sldChg chg="modSp">
        <pc:chgData name="AARON CADDELL-ALLAN" userId="S::2102585@uad.ac.uk::7593495f-97b5-4cb5-ad2b-9ab548071727" providerId="AD" clId="Web-{795CE7D9-D12D-814F-B1F7-6991A40F67B8}" dt="2024-01-28T14:24:40.759" v="39" actId="20577"/>
        <pc:sldMkLst>
          <pc:docMk/>
          <pc:sldMk cId="3693995762" sldId="265"/>
        </pc:sldMkLst>
        <pc:spChg chg="mod">
          <ac:chgData name="AARON CADDELL-ALLAN" userId="S::2102585@uad.ac.uk::7593495f-97b5-4cb5-ad2b-9ab548071727" providerId="AD" clId="Web-{795CE7D9-D12D-814F-B1F7-6991A40F67B8}" dt="2024-01-28T14:24:40.759" v="39" actId="20577"/>
          <ac:spMkLst>
            <pc:docMk/>
            <pc:sldMk cId="3693995762" sldId="265"/>
            <ac:spMk id="3" creationId="{75721B5B-12DD-A95C-CC06-52C83493DE9D}"/>
          </ac:spMkLst>
        </pc:spChg>
      </pc:sldChg>
      <pc:sldChg chg="addSp modSp">
        <pc:chgData name="AARON CADDELL-ALLAN" userId="S::2102585@uad.ac.uk::7593495f-97b5-4cb5-ad2b-9ab548071727" providerId="AD" clId="Web-{795CE7D9-D12D-814F-B1F7-6991A40F67B8}" dt="2024-01-28T14:27:06.544" v="53" actId="20577"/>
        <pc:sldMkLst>
          <pc:docMk/>
          <pc:sldMk cId="3899391204" sldId="268"/>
        </pc:sldMkLst>
        <pc:spChg chg="mod">
          <ac:chgData name="AARON CADDELL-ALLAN" userId="S::2102585@uad.ac.uk::7593495f-97b5-4cb5-ad2b-9ab548071727" providerId="AD" clId="Web-{795CE7D9-D12D-814F-B1F7-6991A40F67B8}" dt="2024-01-28T14:27:06.544" v="53" actId="20577"/>
          <ac:spMkLst>
            <pc:docMk/>
            <pc:sldMk cId="3899391204" sldId="268"/>
            <ac:spMk id="3" creationId="{6816ACBE-F50B-3D33-42C6-EB98A8860045}"/>
          </ac:spMkLst>
        </pc:spChg>
        <pc:spChg chg="add mod">
          <ac:chgData name="AARON CADDELL-ALLAN" userId="S::2102585@uad.ac.uk::7593495f-97b5-4cb5-ad2b-9ab548071727" providerId="AD" clId="Web-{795CE7D9-D12D-814F-B1F7-6991A40F67B8}" dt="2024-01-28T14:27:04.638" v="52" actId="1076"/>
          <ac:spMkLst>
            <pc:docMk/>
            <pc:sldMk cId="3899391204" sldId="268"/>
            <ac:spMk id="4" creationId="{C0C31321-3B5F-2581-7D21-AD50236D3A00}"/>
          </ac:spMkLst>
        </pc:spChg>
      </pc:sldChg>
      <pc:sldChg chg="modSp">
        <pc:chgData name="AARON CADDELL-ALLAN" userId="S::2102585@uad.ac.uk::7593495f-97b5-4cb5-ad2b-9ab548071727" providerId="AD" clId="Web-{795CE7D9-D12D-814F-B1F7-6991A40F67B8}" dt="2024-01-28T14:03:37.364" v="5" actId="20577"/>
        <pc:sldMkLst>
          <pc:docMk/>
          <pc:sldMk cId="1532944158" sldId="272"/>
        </pc:sldMkLst>
        <pc:spChg chg="mod">
          <ac:chgData name="AARON CADDELL-ALLAN" userId="S::2102585@uad.ac.uk::7593495f-97b5-4cb5-ad2b-9ab548071727" providerId="AD" clId="Web-{795CE7D9-D12D-814F-B1F7-6991A40F67B8}" dt="2024-01-28T14:03:37.364" v="5" actId="20577"/>
          <ac:spMkLst>
            <pc:docMk/>
            <pc:sldMk cId="1532944158" sldId="272"/>
            <ac:spMk id="3" creationId="{71FF9445-952F-0958-D048-F512F464BD4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2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0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1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61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79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47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1041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1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5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1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8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9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93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lanet in the snow&#10;&#10;Description automatically generated">
            <a:extLst>
              <a:ext uri="{FF2B5EF4-FFF2-40B4-BE49-F238E27FC236}">
                <a16:creationId xmlns:a16="http://schemas.microsoft.com/office/drawing/2014/main" id="{6B5B1B00-BCC3-A7F9-FFE0-937049565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" r="2164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16DB6-93BE-5F67-A140-C99EEFF4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668867"/>
            <a:ext cx="9437159" cy="1227667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/>
                <a:cs typeface="Calibri Light"/>
              </a:rPr>
              <a:t>Game</a:t>
            </a:r>
            <a:r>
              <a:rPr lang="en-US" dirty="0">
                <a:latin typeface="Times New Roman"/>
                <a:cs typeface="Calibri Light"/>
              </a:rPr>
              <a:t> Concept</a:t>
            </a:r>
            <a:endParaRPr lang="en-US" dirty="0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273B7-76AF-68D7-257B-FE7E9AD7B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Times New Roman"/>
                <a:cs typeface="Calibri"/>
              </a:rPr>
              <a:t>An FPS wave survival game set in a research facility on a frozen Planetoid Titan, where the players will take control of the last survivor of a containment breach.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Times New Roman"/>
                <a:cs typeface="Calibri"/>
              </a:rPr>
              <a:t>Using limited and repurposed weapons the survivors must survive the exponential waves of alien monsters and defend the main console until the self-destruct is ready to be activated.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Times New Roman"/>
                <a:cs typeface="Calibri"/>
              </a:rPr>
              <a:t>Once it has been activated, the players must escape the facility at its most dangerous before time runs out.</a:t>
            </a:r>
            <a:endParaRPr lang="en-US" sz="1400" dirty="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</a:pPr>
            <a:r>
              <a:rPr lang="en-US" sz="1400" dirty="0">
                <a:latin typeface="Times New Roman"/>
                <a:cs typeface="Calibri"/>
              </a:rPr>
              <a:t>Claustrophobic overwhelming numbers.</a:t>
            </a:r>
          </a:p>
          <a:p>
            <a:pPr marL="742950" lvl="1" indent="-285750">
              <a:lnSpc>
                <a:spcPct val="90000"/>
              </a:lnSpc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Times New Roman"/>
                <a:cs typeface="Calibri"/>
              </a:rPr>
              <a:t>Testing the players skill at out-maneuvering threats and fighting back against exponential danger.</a:t>
            </a:r>
          </a:p>
          <a:p>
            <a:pPr marL="285750" indent="-285750">
              <a:lnSpc>
                <a:spcPct val="90000"/>
              </a:lnSpc>
            </a:pPr>
            <a:r>
              <a:rPr lang="en-US" sz="1400" dirty="0">
                <a:latin typeface="Times New Roman"/>
                <a:cs typeface="Calibri"/>
              </a:rPr>
              <a:t>Unusual Weaponry</a:t>
            </a:r>
          </a:p>
          <a:p>
            <a:pPr marL="742950" lvl="1" indent="-285750">
              <a:lnSpc>
                <a:spcPct val="90000"/>
              </a:lnSpc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Times New Roman"/>
                <a:cs typeface="Calibri"/>
              </a:rPr>
              <a:t>Working with a repurposed gravity manipulator and sentry gun, the player can swap between knockback and mobility, or locking into place to rain gunfire on the threats.</a:t>
            </a:r>
          </a:p>
          <a:p>
            <a:pPr marL="285750" indent="-285750">
              <a:lnSpc>
                <a:spcPct val="90000"/>
              </a:lnSpc>
            </a:pPr>
            <a:r>
              <a:rPr lang="en-US" sz="1400" dirty="0">
                <a:latin typeface="Times New Roman"/>
                <a:cs typeface="Calibri"/>
              </a:rPr>
              <a:t>Scavenge supplies</a:t>
            </a:r>
          </a:p>
          <a:p>
            <a:pPr marL="742950" lvl="1" indent="-285750">
              <a:lnSpc>
                <a:spcPct val="90000"/>
              </a:lnSpc>
              <a:buFont typeface="Courier New,monospace" panose="020B0604020202020204" pitchFamily="34" charset="0"/>
              <a:buChar char="o"/>
            </a:pPr>
            <a:r>
              <a:rPr lang="en-US" sz="1400" dirty="0">
                <a:latin typeface="Times New Roman"/>
                <a:cs typeface="Calibri"/>
              </a:rPr>
              <a:t>During the waves, the player must gather scrap to replenish defenses and upgrade their weapons to gain an edge in surviving.</a:t>
            </a:r>
          </a:p>
          <a:p>
            <a:pPr marL="742950" lvl="1" indent="-285750">
              <a:lnSpc>
                <a:spcPct val="90000"/>
              </a:lnSpc>
              <a:buFont typeface="Courier New,monospace" panose="020B0604020202020204" pitchFamily="34" charset="0"/>
              <a:buChar char="o"/>
            </a:pPr>
            <a:endParaRPr lang="en-US" sz="140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532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3EDDE-398A-AFD2-C517-65B781A7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C4701-D265-8A65-581F-CBF6548099C8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Office Furniture</a:t>
            </a:r>
          </a:p>
        </p:txBody>
      </p:sp>
      <p:pic>
        <p:nvPicPr>
          <p:cNvPr id="2" name="Picture 1" descr="Computer on a table with a computer mouse and a small white box&#10;&#10;Description automatically generated">
            <a:extLst>
              <a:ext uri="{FF2B5EF4-FFF2-40B4-BE49-F238E27FC236}">
                <a16:creationId xmlns:a16="http://schemas.microsoft.com/office/drawing/2014/main" id="{CA80B89D-3EFB-D6CB-1A17-BE84BE6D8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8" y="871538"/>
            <a:ext cx="3676650" cy="3219450"/>
          </a:xfrm>
          <a:prstGeom prst="rect">
            <a:avLst/>
          </a:prstGeom>
        </p:spPr>
      </p:pic>
      <p:pic>
        <p:nvPicPr>
          <p:cNvPr id="4" name="Picture 3" descr="A table with legs on a tile floor&#10;&#10;Description automatically generated">
            <a:extLst>
              <a:ext uri="{FF2B5EF4-FFF2-40B4-BE49-F238E27FC236}">
                <a16:creationId xmlns:a16="http://schemas.microsoft.com/office/drawing/2014/main" id="{F210200A-D0AB-4C78-C4F9-EB871B8B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8" y="-4762"/>
            <a:ext cx="3314700" cy="2752725"/>
          </a:xfrm>
          <a:prstGeom prst="rect">
            <a:avLst/>
          </a:prstGeom>
        </p:spPr>
      </p:pic>
      <p:pic>
        <p:nvPicPr>
          <p:cNvPr id="6" name="Picture 5" descr="A white box on a tile floor&#10;&#10;Description automatically generated">
            <a:extLst>
              <a:ext uri="{FF2B5EF4-FFF2-40B4-BE49-F238E27FC236}">
                <a16:creationId xmlns:a16="http://schemas.microsoft.com/office/drawing/2014/main" id="{85938BB9-5F94-5451-F244-C9519666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0"/>
            <a:ext cx="2495550" cy="2752725"/>
          </a:xfrm>
          <a:prstGeom prst="rect">
            <a:avLst/>
          </a:prstGeom>
        </p:spPr>
      </p:pic>
      <p:pic>
        <p:nvPicPr>
          <p:cNvPr id="7" name="Picture 6" descr="A computer monitor with a curved screen&#10;&#10;Description automatically generated">
            <a:extLst>
              <a:ext uri="{FF2B5EF4-FFF2-40B4-BE49-F238E27FC236}">
                <a16:creationId xmlns:a16="http://schemas.microsoft.com/office/drawing/2014/main" id="{865A7BCC-2856-107A-1059-044942577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5" y="2828925"/>
            <a:ext cx="3028950" cy="4029075"/>
          </a:xfrm>
          <a:prstGeom prst="rect">
            <a:avLst/>
          </a:prstGeom>
        </p:spPr>
      </p:pic>
      <p:pic>
        <p:nvPicPr>
          <p:cNvPr id="8" name="Picture 7" descr="A computer monitor on a stand&#10;&#10;Description automatically generated">
            <a:extLst>
              <a:ext uri="{FF2B5EF4-FFF2-40B4-BE49-F238E27FC236}">
                <a16:creationId xmlns:a16="http://schemas.microsoft.com/office/drawing/2014/main" id="{F21F0273-2CC7-A6B0-39DF-C5BB744C3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900" y="2828925"/>
            <a:ext cx="3857625" cy="4029075"/>
          </a:xfrm>
          <a:prstGeom prst="rect">
            <a:avLst/>
          </a:prstGeom>
        </p:spPr>
      </p:pic>
      <p:pic>
        <p:nvPicPr>
          <p:cNvPr id="9" name="Picture 8" descr="A white oval object with a black background&#10;&#10;Description automatically generated">
            <a:extLst>
              <a:ext uri="{FF2B5EF4-FFF2-40B4-BE49-F238E27FC236}">
                <a16:creationId xmlns:a16="http://schemas.microsoft.com/office/drawing/2014/main" id="{8B7C8131-1458-D524-7DBF-50081DFD5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38" y="4252913"/>
            <a:ext cx="36766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14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0D2D3-ED6E-7705-4705-531AC0AA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3253CB-8CDC-5418-75E7-2A490EBAEC36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Cafeteria Furniture</a:t>
            </a:r>
          </a:p>
        </p:txBody>
      </p:sp>
      <p:pic>
        <p:nvPicPr>
          <p:cNvPr id="2" name="Picture 1" descr="A table and desk in a room&#10;&#10;Description automatically generated">
            <a:extLst>
              <a:ext uri="{FF2B5EF4-FFF2-40B4-BE49-F238E27FC236}">
                <a16:creationId xmlns:a16="http://schemas.microsoft.com/office/drawing/2014/main" id="{0FFEEE21-23CE-D605-07EB-784C75914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" y="763168"/>
            <a:ext cx="5134335" cy="2686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74E8C-07F0-F918-7FFF-8991588F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70" y="60745"/>
            <a:ext cx="4060347" cy="1833832"/>
          </a:xfrm>
          <a:prstGeom prst="rect">
            <a:avLst/>
          </a:prstGeom>
        </p:spPr>
      </p:pic>
      <p:pic>
        <p:nvPicPr>
          <p:cNvPr id="6" name="Picture 5" descr="A purple reception desk on grid&#10;&#10;Description automatically generated">
            <a:extLst>
              <a:ext uri="{FF2B5EF4-FFF2-40B4-BE49-F238E27FC236}">
                <a16:creationId xmlns:a16="http://schemas.microsoft.com/office/drawing/2014/main" id="{71BB6F89-4B2C-53AB-5B4D-6D404FCF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706" y="2078517"/>
            <a:ext cx="4069872" cy="2700968"/>
          </a:xfrm>
          <a:prstGeom prst="rect">
            <a:avLst/>
          </a:prstGeom>
        </p:spPr>
      </p:pic>
      <p:pic>
        <p:nvPicPr>
          <p:cNvPr id="7" name="Picture 6" descr="A pink rectangular object with a gray background&#10;&#10;Description automatically generated">
            <a:extLst>
              <a:ext uri="{FF2B5EF4-FFF2-40B4-BE49-F238E27FC236}">
                <a16:creationId xmlns:a16="http://schemas.microsoft.com/office/drawing/2014/main" id="{E4B7E0BD-617A-AA0A-4487-EFDB47BC3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975" y="4985799"/>
            <a:ext cx="5061370" cy="1875347"/>
          </a:xfrm>
          <a:prstGeom prst="rect">
            <a:avLst/>
          </a:prstGeom>
        </p:spPr>
      </p:pic>
      <p:pic>
        <p:nvPicPr>
          <p:cNvPr id="8" name="Picture 7" descr="A pink door with handles&#10;&#10;Description automatically generated">
            <a:extLst>
              <a:ext uri="{FF2B5EF4-FFF2-40B4-BE49-F238E27FC236}">
                <a16:creationId xmlns:a16="http://schemas.microsoft.com/office/drawing/2014/main" id="{747A78CD-8D64-D9B0-8992-623A5CCDF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280" y="1"/>
            <a:ext cx="2706496" cy="3565585"/>
          </a:xfrm>
          <a:prstGeom prst="rect">
            <a:avLst/>
          </a:prstGeom>
        </p:spPr>
      </p:pic>
      <p:pic>
        <p:nvPicPr>
          <p:cNvPr id="9" name="Picture 8" descr="A green shelf with shelves&#10;&#10;Description automatically generated">
            <a:extLst>
              <a:ext uri="{FF2B5EF4-FFF2-40B4-BE49-F238E27FC236}">
                <a16:creationId xmlns:a16="http://schemas.microsoft.com/office/drawing/2014/main" id="{12007E48-4680-9E70-B39C-B1A1FD919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7" y="3450566"/>
            <a:ext cx="2783872" cy="33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2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10CB6-0ED6-D16C-A980-BFE07B91E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EE0665-EA5F-1417-5FB5-4026E103F000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Experimental Lab Furniture</a:t>
            </a:r>
          </a:p>
        </p:txBody>
      </p:sp>
      <p:pic>
        <p:nvPicPr>
          <p:cNvPr id="4" name="Picture 3" descr="A green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47BFABAD-6582-4694-33F6-D771742F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413" y="52388"/>
            <a:ext cx="1752600" cy="3571875"/>
          </a:xfrm>
          <a:prstGeom prst="rect">
            <a:avLst/>
          </a:prstGeom>
        </p:spPr>
      </p:pic>
      <p:pic>
        <p:nvPicPr>
          <p:cNvPr id="6" name="Picture 5" descr="A purple cylinder with a purple lid&#10;&#10;Description automatically generated">
            <a:extLst>
              <a:ext uri="{FF2B5EF4-FFF2-40B4-BE49-F238E27FC236}">
                <a16:creationId xmlns:a16="http://schemas.microsoft.com/office/drawing/2014/main" id="{AD9C01E0-6DE9-20DD-8108-E7B4305C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263" y="52388"/>
            <a:ext cx="1695450" cy="3571875"/>
          </a:xfrm>
          <a:prstGeom prst="rect">
            <a:avLst/>
          </a:prstGeom>
        </p:spPr>
      </p:pic>
      <p:pic>
        <p:nvPicPr>
          <p:cNvPr id="7" name="Picture 6" descr="A purple cylinder with black top&#10;&#10;Description automatically generated">
            <a:extLst>
              <a:ext uri="{FF2B5EF4-FFF2-40B4-BE49-F238E27FC236}">
                <a16:creationId xmlns:a16="http://schemas.microsoft.com/office/drawing/2014/main" id="{105056A4-E8FE-6BAF-6E69-5D674160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38" y="3581400"/>
            <a:ext cx="3286125" cy="3219450"/>
          </a:xfrm>
          <a:prstGeom prst="rect">
            <a:avLst/>
          </a:prstGeom>
        </p:spPr>
      </p:pic>
      <p:pic>
        <p:nvPicPr>
          <p:cNvPr id="8" name="Picture 7" descr="A green and black round table&#10;&#10;Description automatically generated">
            <a:extLst>
              <a:ext uri="{FF2B5EF4-FFF2-40B4-BE49-F238E27FC236}">
                <a16:creationId xmlns:a16="http://schemas.microsoft.com/office/drawing/2014/main" id="{7C876529-71D8-D443-FDB1-2A735D458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438" y="57150"/>
            <a:ext cx="3286125" cy="3476625"/>
          </a:xfrm>
          <a:prstGeom prst="rect">
            <a:avLst/>
          </a:prstGeom>
        </p:spPr>
      </p:pic>
      <p:pic>
        <p:nvPicPr>
          <p:cNvPr id="9" name="Picture 8" descr="A computer monitor on a grid&#10;&#10;Description automatically generated">
            <a:extLst>
              <a:ext uri="{FF2B5EF4-FFF2-40B4-BE49-F238E27FC236}">
                <a16:creationId xmlns:a16="http://schemas.microsoft.com/office/drawing/2014/main" id="{6D94E63E-62CF-2B31-F4E8-8670D5671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938" y="3657600"/>
            <a:ext cx="2771775" cy="31432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DBBBBF5-AFC7-4684-70A2-D7AC73D72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0962" y="748506"/>
            <a:ext cx="5067300" cy="2409825"/>
          </a:xfrm>
        </p:spPr>
      </p:pic>
      <p:pic>
        <p:nvPicPr>
          <p:cNvPr id="12" name="Picture 11" descr="A purple can with black design&#10;&#10;Description automatically generated">
            <a:extLst>
              <a:ext uri="{FF2B5EF4-FFF2-40B4-BE49-F238E27FC236}">
                <a16:creationId xmlns:a16="http://schemas.microsoft.com/office/drawing/2014/main" id="{DFAAD70B-8612-CDC6-2790-2B58C8AC4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60" y="3228975"/>
            <a:ext cx="1592004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09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10CB6-0ED6-D16C-A980-BFE07B91E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EE0665-EA5F-1417-5FB5-4026E103F000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Miscellaneous Furniture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62DB69-84DA-F325-9E54-CA0CBBB6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6" y="709612"/>
            <a:ext cx="4659019" cy="3237442"/>
          </a:xfrm>
          <a:prstGeom prst="rect">
            <a:avLst/>
          </a:prstGeom>
        </p:spPr>
      </p:pic>
      <p:pic>
        <p:nvPicPr>
          <p:cNvPr id="3" name="Picture 2" descr="A red rectangular object on a gray background&#10;&#10;Description automatically generated">
            <a:extLst>
              <a:ext uri="{FF2B5EF4-FFF2-40B4-BE49-F238E27FC236}">
                <a16:creationId xmlns:a16="http://schemas.microsoft.com/office/drawing/2014/main" id="{4CBE50A6-A80D-8006-5D67-5672CF523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67" y="4027076"/>
            <a:ext cx="5283083" cy="1428515"/>
          </a:xfrm>
          <a:prstGeom prst="rect">
            <a:avLst/>
          </a:prstGeom>
        </p:spPr>
      </p:pic>
      <p:pic>
        <p:nvPicPr>
          <p:cNvPr id="4" name="Picture 3" descr="A blue rectangle on grey squares&#10;&#10;Description automatically generated">
            <a:extLst>
              <a:ext uri="{FF2B5EF4-FFF2-40B4-BE49-F238E27FC236}">
                <a16:creationId xmlns:a16="http://schemas.microsoft.com/office/drawing/2014/main" id="{05F2BE86-6873-3DF0-255C-87B9F3E5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5560836"/>
            <a:ext cx="5280614" cy="1296106"/>
          </a:xfrm>
          <a:prstGeom prst="rect">
            <a:avLst/>
          </a:prstGeom>
        </p:spPr>
      </p:pic>
      <p:pic>
        <p:nvPicPr>
          <p:cNvPr id="6" name="Picture 5" descr="A pink tube with lines on a grey background&#10;&#10;Description automatically generated">
            <a:extLst>
              <a:ext uri="{FF2B5EF4-FFF2-40B4-BE49-F238E27FC236}">
                <a16:creationId xmlns:a16="http://schemas.microsoft.com/office/drawing/2014/main" id="{389C7C37-4961-3206-D1EF-2C4F2E316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494" y="4028722"/>
            <a:ext cx="3115381" cy="2826926"/>
          </a:xfrm>
          <a:prstGeom prst="rect">
            <a:avLst/>
          </a:prstGeom>
        </p:spPr>
      </p:pic>
      <p:pic>
        <p:nvPicPr>
          <p:cNvPr id="7" name="Picture 6" descr="A green curved line on a grid&#10;&#10;Description automatically generated">
            <a:extLst>
              <a:ext uri="{FF2B5EF4-FFF2-40B4-BE49-F238E27FC236}">
                <a16:creationId xmlns:a16="http://schemas.microsoft.com/office/drawing/2014/main" id="{B6C5E4D9-3EFB-1B69-BACC-B79EA907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305" y="4026311"/>
            <a:ext cx="3362796" cy="2831748"/>
          </a:xfrm>
          <a:prstGeom prst="rect">
            <a:avLst/>
          </a:prstGeom>
        </p:spPr>
      </p:pic>
      <p:pic>
        <p:nvPicPr>
          <p:cNvPr id="8" name="Picture 7" descr="A green box on a tile floor&#10;&#10;Description automatically generated">
            <a:extLst>
              <a:ext uri="{FF2B5EF4-FFF2-40B4-BE49-F238E27FC236}">
                <a16:creationId xmlns:a16="http://schemas.microsoft.com/office/drawing/2014/main" id="{CBCB501B-02A4-6A67-CD86-18690B5F8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0438" y="708377"/>
            <a:ext cx="3526014" cy="3239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599B3-EC0B-7CC5-71BA-1932D915F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9295" y="2905125"/>
            <a:ext cx="1962150" cy="1047750"/>
          </a:xfrm>
          <a:prstGeom prst="rect">
            <a:avLst/>
          </a:prstGeom>
        </p:spPr>
      </p:pic>
      <p:pic>
        <p:nvPicPr>
          <p:cNvPr id="10" name="Picture 9" descr="A blue rectangular object on a gray background&#10;&#10;Description automatically generated">
            <a:extLst>
              <a:ext uri="{FF2B5EF4-FFF2-40B4-BE49-F238E27FC236}">
                <a16:creationId xmlns:a16="http://schemas.microsoft.com/office/drawing/2014/main" id="{699FB4CD-C512-CFC7-1C3D-EAD89728CA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706" y="1966853"/>
            <a:ext cx="1959328" cy="882886"/>
          </a:xfrm>
          <a:prstGeom prst="rect">
            <a:avLst/>
          </a:prstGeom>
        </p:spPr>
      </p:pic>
      <p:pic>
        <p:nvPicPr>
          <p:cNvPr id="11" name="Picture 10" descr="A green star on a grey surface&#10;&#10;Description automatically generated">
            <a:extLst>
              <a:ext uri="{FF2B5EF4-FFF2-40B4-BE49-F238E27FC236}">
                <a16:creationId xmlns:a16="http://schemas.microsoft.com/office/drawing/2014/main" id="{B49ACD39-2096-97D5-8D26-425C46C91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8295" y="712611"/>
            <a:ext cx="1964150" cy="11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60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043-B220-1546-0216-75B00FFC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17970"/>
            <a:ext cx="10131425" cy="14562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libri Light"/>
                <a:cs typeface="Times New Roman" panose="02020603050405020304" pitchFamily="18" charset="0"/>
              </a:rPr>
              <a:t>Characters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ollage of images of characters and objects&#10;&#10;Description automatically generated">
            <a:extLst>
              <a:ext uri="{FF2B5EF4-FFF2-40B4-BE49-F238E27FC236}">
                <a16:creationId xmlns:a16="http://schemas.microsoft.com/office/drawing/2014/main" id="{8EC4B765-8135-BB0D-7968-F845F2FB3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85" r="129" b="57"/>
          <a:stretch/>
        </p:blipFill>
        <p:spPr>
          <a:xfrm>
            <a:off x="5406168" y="2967220"/>
            <a:ext cx="6781839" cy="3889871"/>
          </a:xfrm>
          <a:prstGeom prst="rect">
            <a:avLst/>
          </a:prstGeom>
        </p:spPr>
      </p:pic>
      <p:pic>
        <p:nvPicPr>
          <p:cNvPr id="6" name="Picture 5" descr="A collage of images of characters and objects&#10;&#10;Description automatically generated">
            <a:extLst>
              <a:ext uri="{FF2B5EF4-FFF2-40B4-BE49-F238E27FC236}">
                <a16:creationId xmlns:a16="http://schemas.microsoft.com/office/drawing/2014/main" id="{AAB4D929-2F0B-D86F-1B99-03383F279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7" r="191" b="42661"/>
          <a:stretch/>
        </p:blipFill>
        <p:spPr>
          <a:xfrm>
            <a:off x="-3091" y="2041408"/>
            <a:ext cx="6007346" cy="481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0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4482-5615-6181-F25F-1B6B74CC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8" y="194841"/>
            <a:ext cx="10131425" cy="1456267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ea typeface="Calibri Light"/>
                <a:cs typeface="Times New Roman" panose="02020603050405020304" pitchFamily="18" charset="0"/>
              </a:rPr>
              <a:t>In game Mockup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robot in a spaceship&#10;&#10;Description automatically generated">
            <a:extLst>
              <a:ext uri="{FF2B5EF4-FFF2-40B4-BE49-F238E27FC236}">
                <a16:creationId xmlns:a16="http://schemas.microsoft.com/office/drawing/2014/main" id="{E69B1DEC-745A-BDC6-E45D-2DE742D8B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531" y="1485639"/>
            <a:ext cx="11460442" cy="4836067"/>
          </a:xfrm>
        </p:spPr>
      </p:pic>
    </p:spTree>
    <p:extLst>
      <p:ext uri="{BB962C8B-B14F-4D97-AF65-F5344CB8AC3E}">
        <p14:creationId xmlns:p14="http://schemas.microsoft.com/office/powerpoint/2010/main" val="325050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8CD0-3E3D-78D3-EF52-7254585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Opening Cutscene Concept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2A6887-9CE9-D86A-656D-0E480401E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987" y="1949266"/>
            <a:ext cx="10676635" cy="4497050"/>
          </a:xfrm>
        </p:spPr>
      </p:pic>
    </p:spTree>
    <p:extLst>
      <p:ext uri="{BB962C8B-B14F-4D97-AF65-F5344CB8AC3E}">
        <p14:creationId xmlns:p14="http://schemas.microsoft.com/office/powerpoint/2010/main" val="2568471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ABE8-D140-B915-5B28-D80340A8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Calibri Light"/>
              </a:rPr>
              <a:t>Existing media</a:t>
            </a:r>
            <a:endParaRPr lang="en-US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1B5B-12DD-A95C-CC06-52C83493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466569" cy="364913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/>
                <a:cs typeface="Calibri"/>
              </a:rPr>
              <a:t>The concept for this game draws inspiration from: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Times New Roman"/>
                <a:cs typeface="Calibri"/>
              </a:rPr>
              <a:t>Doom/</a:t>
            </a:r>
            <a:r>
              <a:rPr lang="en-US" dirty="0" err="1">
                <a:latin typeface="Times New Roman"/>
                <a:cs typeface="Calibri"/>
              </a:rPr>
              <a:t>ULTRAKILL</a:t>
            </a:r>
            <a:r>
              <a:rPr lang="en-US" dirty="0">
                <a:latin typeface="Times New Roman"/>
                <a:cs typeface="Calibri"/>
              </a:rPr>
              <a:t>/Warhammer 40k </a:t>
            </a:r>
            <a:r>
              <a:rPr lang="en-US" dirty="0" err="1">
                <a:latin typeface="Times New Roman"/>
                <a:cs typeface="Calibri"/>
              </a:rPr>
              <a:t>Boltgun</a:t>
            </a:r>
            <a:r>
              <a:rPr lang="en-US" dirty="0">
                <a:latin typeface="Times New Roman"/>
                <a:cs typeface="Calibri"/>
              </a:rPr>
              <a:t> (FPS movement and gameplay)</a:t>
            </a:r>
            <a:endParaRPr lang="en-US" dirty="0">
              <a:cs typeface="Calibri" panose="020F0502020204030204"/>
            </a:endParaRPr>
          </a:p>
          <a:p>
            <a:pPr lvl="1">
              <a:buClr>
                <a:srgbClr val="FFFFFF"/>
              </a:buClr>
              <a:buFont typeface="Courier New" panose="020B0604020202020204" pitchFamily="34" charset="0"/>
              <a:buChar char="o"/>
            </a:pPr>
            <a:endParaRPr lang="en-US" dirty="0">
              <a:latin typeface="Times New Roman"/>
              <a:cs typeface="Calibri"/>
            </a:endParaRPr>
          </a:p>
          <a:p>
            <a:pPr lvl="1"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lang="en-US" dirty="0">
                <a:latin typeface="Times New Roman"/>
                <a:cs typeface="Calibri"/>
              </a:rPr>
              <a:t>Deep Rock Galactic (Art Style and Env</a:t>
            </a:r>
            <a:r>
              <a:rPr lang="en-GB" dirty="0" err="1">
                <a:latin typeface="Times New Roman"/>
                <a:cs typeface="Calibri"/>
              </a:rPr>
              <a:t>ironment</a:t>
            </a:r>
            <a:r>
              <a:rPr lang="en-US" dirty="0">
                <a:latin typeface="Times New Roman"/>
                <a:cs typeface="Calibri"/>
              </a:rPr>
              <a:t>)</a:t>
            </a:r>
          </a:p>
          <a:p>
            <a:pPr marL="457200" lvl="1" indent="0">
              <a:buClr>
                <a:prstClr val="white"/>
              </a:buClr>
              <a:buNone/>
            </a:pPr>
            <a:endParaRPr lang="en-US" dirty="0">
              <a:latin typeface="Times New Roman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Times New Roman"/>
                <a:cs typeface="Calibri"/>
              </a:rPr>
              <a:t>Left 4 Dead (hordes and overwhelming numbers)</a:t>
            </a:r>
            <a:endParaRPr lang="en-US" dirty="0">
              <a:latin typeface="Times New Roman"/>
              <a:ea typeface="Calibri" panose="020F0502020204030204"/>
              <a:cs typeface="Calibri"/>
            </a:endParaRPr>
          </a:p>
          <a:p>
            <a:pPr marL="457200" lvl="1" indent="0">
              <a:buClr>
                <a:srgbClr val="FFFFFF"/>
              </a:buClr>
              <a:buNone/>
            </a:pPr>
            <a:endParaRPr lang="en-US" dirty="0">
              <a:latin typeface="Times New Roman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Times New Roman"/>
                <a:cs typeface="Calibri"/>
              </a:rPr>
              <a:t>Dead Space (aesthetics and environment)</a:t>
            </a:r>
            <a:endParaRPr lang="en-US" dirty="0">
              <a:cs typeface="Calibri" panose="020F0502020204030204"/>
            </a:endParaRPr>
          </a:p>
          <a:p>
            <a:pPr marL="457200" lvl="1" indent="0">
              <a:buClr>
                <a:srgbClr val="FFFFFF"/>
              </a:buClr>
              <a:buNone/>
            </a:pPr>
            <a:endParaRPr lang="en-US" dirty="0">
              <a:latin typeface="Times New Roman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Times New Roman"/>
                <a:cs typeface="Calibri"/>
              </a:rPr>
              <a:t>Vampire Survivors (overwhelming numbers and player limitations)</a:t>
            </a:r>
            <a:endParaRPr lang="en-US" dirty="0">
              <a:latin typeface="Times New Roman"/>
              <a:ea typeface="Calibri" panose="020F0502020204030204"/>
              <a:cs typeface="Calibri"/>
            </a:endParaRPr>
          </a:p>
        </p:txBody>
      </p:sp>
      <p:pic>
        <p:nvPicPr>
          <p:cNvPr id="4" name="Picture 3" descr="A video game screen with a couple of monsters fighting&#10;&#10;Description automatically generated">
            <a:extLst>
              <a:ext uri="{FF2B5EF4-FFF2-40B4-BE49-F238E27FC236}">
                <a16:creationId xmlns:a16="http://schemas.microsoft.com/office/drawing/2014/main" id="{3CE7B949-8920-1B05-52CE-D28B0E97F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651" y="258032"/>
            <a:ext cx="3164249" cy="2090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53BEC-78B7-82C5-2120-775831B19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210" y="2670359"/>
            <a:ext cx="3160891" cy="1782705"/>
          </a:xfrm>
          <a:prstGeom prst="rect">
            <a:avLst/>
          </a:prstGeom>
        </p:spPr>
      </p:pic>
      <p:pic>
        <p:nvPicPr>
          <p:cNvPr id="6" name="Picture 5" descr="A person in armor standing in a room with a tree&#10;&#10;Description automatically generated">
            <a:extLst>
              <a:ext uri="{FF2B5EF4-FFF2-40B4-BE49-F238E27FC236}">
                <a16:creationId xmlns:a16="http://schemas.microsoft.com/office/drawing/2014/main" id="{94BE9241-8BD4-E0E6-1E9C-C408B1BF5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66" y="4780978"/>
            <a:ext cx="3160890" cy="17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9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8FD9EC-F396-3100-7A23-B252F0F66FC9}"/>
              </a:ext>
            </a:extLst>
          </p:cNvPr>
          <p:cNvSpPr/>
          <p:nvPr/>
        </p:nvSpPr>
        <p:spPr>
          <a:xfrm>
            <a:off x="4804679" y="3564194"/>
            <a:ext cx="3498118" cy="3187610"/>
          </a:xfrm>
          <a:prstGeom prst="roundRect">
            <a:avLst/>
          </a:prstGeom>
          <a:solidFill>
            <a:srgbClr val="C1CA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74D6B2-FA97-9442-5CEC-0055D5FC767A}"/>
              </a:ext>
            </a:extLst>
          </p:cNvPr>
          <p:cNvSpPr/>
          <p:nvPr/>
        </p:nvSpPr>
        <p:spPr>
          <a:xfrm>
            <a:off x="4804679" y="838721"/>
            <a:ext cx="3498118" cy="2597146"/>
          </a:xfrm>
          <a:prstGeom prst="roundRect">
            <a:avLst/>
          </a:prstGeom>
          <a:solidFill>
            <a:srgbClr val="C1CA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A0439D-9DA1-A67F-7B39-0571BC2D2CEF}"/>
              </a:ext>
            </a:extLst>
          </p:cNvPr>
          <p:cNvSpPr/>
          <p:nvPr/>
        </p:nvSpPr>
        <p:spPr>
          <a:xfrm>
            <a:off x="207128" y="1147097"/>
            <a:ext cx="4476850" cy="5604707"/>
          </a:xfrm>
          <a:prstGeom prst="roundRect">
            <a:avLst/>
          </a:prstGeom>
          <a:solidFill>
            <a:srgbClr val="C1CA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DBD86-7C18-4975-22D4-F3DFE1E3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29" y="106195"/>
            <a:ext cx="9898248" cy="61806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/>
                <a:ea typeface="Calibri Light"/>
                <a:cs typeface="Calibri Light"/>
              </a:rPr>
              <a:t>2D Concept Art &amp; Small Enemies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E240B-423A-C37A-E717-786C5D0DD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8" y="1848273"/>
            <a:ext cx="4235450" cy="4236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F4C0F-DC0C-E305-BBCA-07C28E1D1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3093" y="3943349"/>
            <a:ext cx="2771127" cy="2771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80F-A07D-CE6A-A0B2-53DBA912A9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8" b="11864"/>
          <a:stretch/>
        </p:blipFill>
        <p:spPr>
          <a:xfrm>
            <a:off x="5069194" y="1140887"/>
            <a:ext cx="2958927" cy="229498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BAD44C-E5AF-B316-9051-BC8831B3204E}"/>
              </a:ext>
            </a:extLst>
          </p:cNvPr>
          <p:cNvSpPr txBox="1">
            <a:spLocks/>
          </p:cNvSpPr>
          <p:nvPr/>
        </p:nvSpPr>
        <p:spPr>
          <a:xfrm>
            <a:off x="4804678" y="808971"/>
            <a:ext cx="3498119" cy="338126"/>
          </a:xfrm>
          <a:prstGeom prst="rect">
            <a:avLst/>
          </a:prstGeom>
          <a:noFill/>
          <a:ln w="57150"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err="1">
                <a:latin typeface="Times New Roman"/>
                <a:ea typeface="Calibri" panose="020F0502020204030204"/>
                <a:cs typeface="Calibri" panose="020F0502020204030204"/>
              </a:rPr>
              <a:t>Moodboard</a:t>
            </a:r>
            <a:r>
              <a:rPr lang="en-GB">
                <a:latin typeface="Times New Roman"/>
                <a:ea typeface="Calibri" panose="020F0502020204030204"/>
                <a:cs typeface="Calibri" panose="020F0502020204030204"/>
              </a:rPr>
              <a:t> of Animal Influences</a:t>
            </a:r>
            <a:endParaRPr lang="en-US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0FA46BE-E546-7F28-F4BF-A99B3B0B8039}"/>
              </a:ext>
            </a:extLst>
          </p:cNvPr>
          <p:cNvSpPr txBox="1">
            <a:spLocks/>
          </p:cNvSpPr>
          <p:nvPr/>
        </p:nvSpPr>
        <p:spPr>
          <a:xfrm>
            <a:off x="4804678" y="3568970"/>
            <a:ext cx="3498119" cy="338126"/>
          </a:xfrm>
          <a:prstGeom prst="rect">
            <a:avLst/>
          </a:prstGeom>
          <a:noFill/>
          <a:ln w="57150"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err="1">
                <a:latin typeface="Times New Roman"/>
                <a:ea typeface="Calibri" panose="020F0502020204030204"/>
                <a:cs typeface="Calibri" panose="020F0502020204030204"/>
              </a:rPr>
              <a:t>Moodboard</a:t>
            </a:r>
            <a:r>
              <a:rPr lang="en-GB">
                <a:latin typeface="Times New Roman"/>
                <a:ea typeface="Calibri" panose="020F0502020204030204"/>
                <a:cs typeface="Calibri" panose="020F0502020204030204"/>
              </a:rPr>
              <a:t> of Game Enemies</a:t>
            </a:r>
            <a:endParaRPr lang="en-US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FC30AB-EEE1-687A-CBEB-EC217D3C9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458" y="2131084"/>
            <a:ext cx="2074267" cy="2200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460BB-8224-9B2B-08B7-B164788F3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12" y="3429000"/>
            <a:ext cx="1832909" cy="2649493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BEBD67-A2B4-1015-AADF-B2DC10786184}"/>
              </a:ext>
            </a:extLst>
          </p:cNvPr>
          <p:cNvSpPr txBox="1">
            <a:spLocks/>
          </p:cNvSpPr>
          <p:nvPr/>
        </p:nvSpPr>
        <p:spPr>
          <a:xfrm>
            <a:off x="10019137" y="5749391"/>
            <a:ext cx="1832908" cy="658203"/>
          </a:xfrm>
          <a:prstGeom prst="rect">
            <a:avLst/>
          </a:prstGeom>
          <a:solidFill>
            <a:schemeClr val="bg2">
              <a:lumMod val="20000"/>
              <a:lumOff val="80000"/>
              <a:alpha val="50000"/>
            </a:schemeClr>
          </a:solidFill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>
                <a:latin typeface="Times New Roman"/>
                <a:ea typeface="Calibri" panose="020F0502020204030204"/>
                <a:cs typeface="Calibri" panose="020F0502020204030204"/>
              </a:rPr>
              <a:t>Mythology:</a:t>
            </a:r>
          </a:p>
          <a:p>
            <a:pPr marL="0" indent="0" algn="ctr">
              <a:buNone/>
            </a:pPr>
            <a:r>
              <a:rPr lang="en-GB" err="1">
                <a:latin typeface="Times New Roman"/>
                <a:ea typeface="Calibri" panose="020F0502020204030204"/>
                <a:cs typeface="Calibri" panose="020F0502020204030204"/>
              </a:rPr>
              <a:t>Wendigo</a:t>
            </a:r>
            <a:endParaRPr lang="en-US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B6D075A-FFEF-065E-286E-A3FAA347EB27}"/>
              </a:ext>
            </a:extLst>
          </p:cNvPr>
          <p:cNvSpPr txBox="1">
            <a:spLocks/>
          </p:cNvSpPr>
          <p:nvPr/>
        </p:nvSpPr>
        <p:spPr>
          <a:xfrm>
            <a:off x="8714733" y="1901422"/>
            <a:ext cx="1538065" cy="481816"/>
          </a:xfrm>
          <a:prstGeom prst="rect">
            <a:avLst/>
          </a:prstGeom>
          <a:solidFill>
            <a:schemeClr val="bg2">
              <a:lumMod val="20000"/>
              <a:lumOff val="80000"/>
              <a:alpha val="50000"/>
            </a:schemeClr>
          </a:solidFill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>
                <a:latin typeface="Times New Roman"/>
                <a:ea typeface="Calibri" panose="020F0502020204030204"/>
                <a:cs typeface="Calibri" panose="020F0502020204030204"/>
              </a:rPr>
              <a:t>Lovecraftian</a:t>
            </a:r>
            <a:endParaRPr lang="en-US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4877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6707AD-78A9-1ED2-5403-9B7315937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82B2-65C8-B1CA-A6BA-0CEAAFD5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892" y="609600"/>
            <a:ext cx="5550334" cy="1456267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ea typeface="Calibri Light"/>
                <a:cs typeface="Calibri Light"/>
              </a:rPr>
              <a:t>Character &amp; Big Enemies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9A849-CB9B-708C-0E8C-6C4D4591A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6" b="2642"/>
          <a:stretch/>
        </p:blipFill>
        <p:spPr>
          <a:xfrm>
            <a:off x="65872" y="159927"/>
            <a:ext cx="4522651" cy="297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0BD9CE-1C4C-7C57-BA44-E030FF1045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" r="-169" b="8215"/>
          <a:stretch/>
        </p:blipFill>
        <p:spPr>
          <a:xfrm>
            <a:off x="498612" y="3429000"/>
            <a:ext cx="3627800" cy="335201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E57998-7D20-4BE8-9019-4A4122CE3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590" y="3429000"/>
            <a:ext cx="4637598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ACBE-F50B-3D33-42C6-EB98A8860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892" y="2142067"/>
            <a:ext cx="5550334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Times New Roman"/>
                <a:ea typeface="Calibri"/>
                <a:cs typeface="Calibri"/>
              </a:rPr>
              <a:t>Big Enemies will prioritize attacking the Main Console, the point that the player must protect.</a:t>
            </a:r>
          </a:p>
          <a:p>
            <a:pPr>
              <a:buFont typeface="Courier New"/>
              <a:buChar char="o"/>
            </a:pPr>
            <a:r>
              <a:rPr lang="en-US">
                <a:latin typeface="Times New Roman"/>
                <a:ea typeface="Calibri"/>
                <a:cs typeface="Calibri"/>
              </a:rPr>
              <a:t>Slower</a:t>
            </a:r>
          </a:p>
          <a:p>
            <a:pPr>
              <a:buClr>
                <a:srgbClr val="FFFFFF"/>
              </a:buClr>
              <a:buFont typeface="Courier New"/>
              <a:buChar char="o"/>
            </a:pPr>
            <a:r>
              <a:rPr lang="en-US">
                <a:latin typeface="Times New Roman"/>
                <a:ea typeface="Calibri"/>
                <a:cs typeface="Calibri"/>
              </a:rPr>
              <a:t>Larger Health Pool</a:t>
            </a:r>
          </a:p>
          <a:p>
            <a:pPr>
              <a:buClr>
                <a:srgbClr val="FFFFFF"/>
              </a:buClr>
              <a:buFont typeface="Courier New"/>
              <a:buChar char="o"/>
            </a:pPr>
            <a:r>
              <a:rPr lang="en-US">
                <a:latin typeface="Times New Roman"/>
                <a:ea typeface="Calibri"/>
                <a:cs typeface="Calibri"/>
              </a:rPr>
              <a:t>Deals a lot more Damage</a:t>
            </a:r>
          </a:p>
          <a:p>
            <a:pPr>
              <a:buClr>
                <a:srgbClr val="FFFFFF"/>
              </a:buClr>
              <a:buFont typeface="Courier New"/>
              <a:buChar char="o"/>
            </a:pPr>
            <a:r>
              <a:rPr lang="en-US">
                <a:latin typeface="Times New Roman"/>
                <a:ea typeface="Calibri"/>
                <a:cs typeface="Calibri"/>
              </a:rPr>
              <a:t>Can rally horde</a:t>
            </a:r>
          </a:p>
          <a:p>
            <a:pPr marL="0" indent="0">
              <a:buNone/>
            </a:pPr>
            <a:r>
              <a:rPr lang="en-US">
                <a:latin typeface="Times New Roman"/>
                <a:ea typeface="Calibri"/>
                <a:cs typeface="Calibri"/>
              </a:rPr>
              <a:t>The existence of these enemies forces the player to return to the defense objective and attack the oncoming enemies rather than just being able to run, thus keeping player </a:t>
            </a:r>
            <a:r>
              <a:rPr lang="en-US">
                <a:latin typeface="Times New Roman"/>
                <a:ea typeface="+mn-lt"/>
                <a:cs typeface="+mn-lt"/>
              </a:rPr>
              <a:t>engagement</a:t>
            </a:r>
            <a:r>
              <a:rPr lang="en-US">
                <a:latin typeface="Times New Roman"/>
                <a:ea typeface="Calibri"/>
                <a:cs typeface="Calibri"/>
              </a:rPr>
              <a:t> the game loop.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C01BF1-FEAA-4AF6-96A5-24556C1F6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096" y="0"/>
            <a:ext cx="68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9939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0D5F8A-5EBB-6E73-3A97-6FA798B12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259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4F48F-7704-F0D4-6E9E-40BA77BB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Weapons, Items, Mob Drops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9E76-DF4B-4D1B-8444-F62D0A178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709" y="5466298"/>
            <a:ext cx="5700416" cy="401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endParaRPr lang="en-US" cap="all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263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3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380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 descr="A yellow and brown toy object&#10;&#10;Description automatically generated">
            <a:extLst>
              <a:ext uri="{FF2B5EF4-FFF2-40B4-BE49-F238E27FC236}">
                <a16:creationId xmlns:a16="http://schemas.microsoft.com/office/drawing/2014/main" id="{4155856D-6CE8-494F-9BE1-6F198EFEE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9" r="-5" b="13227"/>
          <a:stretch/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6" name="Picture 5" descr="A green machine with two guns&#10;&#10;Description automatically generated">
            <a:extLst>
              <a:ext uri="{FF2B5EF4-FFF2-40B4-BE49-F238E27FC236}">
                <a16:creationId xmlns:a16="http://schemas.microsoft.com/office/drawing/2014/main" id="{02DA4244-7BBF-FF3A-194A-550AE0B5FE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83" r="10491" b="3"/>
          <a:stretch/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461" name="Group 460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462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Warhammer 40,000: Boltgun [Gameplay] - IGN">
            <a:extLst>
              <a:ext uri="{FF2B5EF4-FFF2-40B4-BE49-F238E27FC236}">
                <a16:creationId xmlns:a16="http://schemas.microsoft.com/office/drawing/2014/main" id="{AE453343-DD04-2955-47D7-A3158AE6F5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90" r="5259" b="-3"/>
          <a:stretch/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3F5609-AB4E-4311-968E-50BE334846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54" r="6329" b="-1"/>
          <a:stretch/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026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5597C-1BCA-207B-B255-33481123E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A50128-7E4E-5D2E-63D6-008EC578F66C}"/>
              </a:ext>
            </a:extLst>
          </p:cNvPr>
          <p:cNvSpPr/>
          <p:nvPr/>
        </p:nvSpPr>
        <p:spPr>
          <a:xfrm>
            <a:off x="6172199" y="657224"/>
            <a:ext cx="5762625" cy="6124575"/>
          </a:xfrm>
          <a:prstGeom prst="roundRect">
            <a:avLst/>
          </a:prstGeom>
          <a:solidFill>
            <a:srgbClr val="F9C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45ABD7-FAFF-0387-A9C2-73BABC9E54A0}"/>
              </a:ext>
            </a:extLst>
          </p:cNvPr>
          <p:cNvSpPr/>
          <p:nvPr/>
        </p:nvSpPr>
        <p:spPr>
          <a:xfrm>
            <a:off x="47624" y="733424"/>
            <a:ext cx="5762625" cy="5743575"/>
          </a:xfrm>
          <a:prstGeom prst="roundRect">
            <a:avLst/>
          </a:prstGeom>
          <a:solidFill>
            <a:srgbClr val="F9C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7C8CF-A5BC-9E68-ED98-00655FFF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77" y="-25579"/>
            <a:ext cx="6739027" cy="485027"/>
          </a:xfrm>
        </p:spPr>
        <p:txBody>
          <a:bodyPr>
            <a:noAutofit/>
          </a:bodyPr>
          <a:lstStyle/>
          <a:p>
            <a:r>
              <a:rPr lang="en-US" sz="2400">
                <a:latin typeface="Times New Roman"/>
                <a:ea typeface="Calibri Light"/>
                <a:cs typeface="Calibri Light"/>
              </a:rPr>
              <a:t>Environment – Style Inspiration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56AF7D-E089-303D-BA0D-672E45314060}"/>
              </a:ext>
            </a:extLst>
          </p:cNvPr>
          <p:cNvSpPr txBox="1">
            <a:spLocks/>
          </p:cNvSpPr>
          <p:nvPr/>
        </p:nvSpPr>
        <p:spPr>
          <a:xfrm>
            <a:off x="85725" y="873125"/>
            <a:ext cx="5591175" cy="1360488"/>
          </a:xfrm>
          <a:prstGeom prst="rect">
            <a:avLst/>
          </a:prstGeom>
          <a:noFill/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Times New Roman"/>
                <a:ea typeface="Calibri" panose="020F0502020204030204"/>
                <a:cs typeface="Calibri" panose="020F0502020204030204"/>
              </a:rPr>
              <a:t>Dead Space 3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82BB18-7257-7E1B-94AE-D1BE4D74FE94}"/>
              </a:ext>
            </a:extLst>
          </p:cNvPr>
          <p:cNvSpPr txBox="1">
            <a:spLocks/>
          </p:cNvSpPr>
          <p:nvPr/>
        </p:nvSpPr>
        <p:spPr>
          <a:xfrm>
            <a:off x="6048375" y="5723030"/>
            <a:ext cx="6000750" cy="977808"/>
          </a:xfrm>
          <a:prstGeom prst="rect">
            <a:avLst/>
          </a:prstGeom>
          <a:noFill/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Times New Roman"/>
                <a:ea typeface="Calibri" panose="020F0502020204030204"/>
                <a:cs typeface="Calibri" panose="020F0502020204030204"/>
              </a:rPr>
              <a:t>Research Images for a Tundra Environment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A0D833-19B2-2773-232E-A6FA59D4130E}"/>
              </a:ext>
            </a:extLst>
          </p:cNvPr>
          <p:cNvSpPr txBox="1">
            <a:spLocks/>
          </p:cNvSpPr>
          <p:nvPr/>
        </p:nvSpPr>
        <p:spPr>
          <a:xfrm>
            <a:off x="-5751" y="313727"/>
            <a:ext cx="6739027" cy="4850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latin typeface="Times New Roman"/>
                <a:ea typeface="Calibri Light"/>
                <a:cs typeface="Calibri Light"/>
              </a:rPr>
              <a:t>Outside Facility</a:t>
            </a:r>
            <a:endParaRPr lang="en-US"/>
          </a:p>
        </p:txBody>
      </p:sp>
      <p:pic>
        <p:nvPicPr>
          <p:cNvPr id="3" name="Picture 2" descr="A collage of different landscapes&#10;&#10;Description automatically generated">
            <a:extLst>
              <a:ext uri="{FF2B5EF4-FFF2-40B4-BE49-F238E27FC236}">
                <a16:creationId xmlns:a16="http://schemas.microsoft.com/office/drawing/2014/main" id="{C135CDA7-B9F1-5DE0-9E67-74336BD2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685" y="-21857"/>
            <a:ext cx="5882706" cy="5713297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DB0779C-B7C8-4C2C-E9ED-95EBA8605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4" y="1299713"/>
            <a:ext cx="5624584" cy="55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F4D3B-DE3C-3FCC-F757-5C4DE1BCD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0110D3-F072-18D2-0C75-231FC99CDAA3}"/>
              </a:ext>
            </a:extLst>
          </p:cNvPr>
          <p:cNvSpPr/>
          <p:nvPr/>
        </p:nvSpPr>
        <p:spPr>
          <a:xfrm>
            <a:off x="6172199" y="657224"/>
            <a:ext cx="5762625" cy="6124575"/>
          </a:xfrm>
          <a:prstGeom prst="roundRect">
            <a:avLst/>
          </a:prstGeom>
          <a:solidFill>
            <a:srgbClr val="F9C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577C0-EAA1-5FB3-4C37-83437C39D9EE}"/>
              </a:ext>
            </a:extLst>
          </p:cNvPr>
          <p:cNvSpPr/>
          <p:nvPr/>
        </p:nvSpPr>
        <p:spPr>
          <a:xfrm>
            <a:off x="47624" y="733424"/>
            <a:ext cx="5762625" cy="5743575"/>
          </a:xfrm>
          <a:prstGeom prst="roundRect">
            <a:avLst/>
          </a:prstGeom>
          <a:solidFill>
            <a:srgbClr val="F9C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E6432-EA8D-2B05-74BE-D7FFA164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77" y="-25579"/>
            <a:ext cx="6739027" cy="485027"/>
          </a:xfrm>
        </p:spPr>
        <p:txBody>
          <a:bodyPr>
            <a:noAutofit/>
          </a:bodyPr>
          <a:lstStyle/>
          <a:p>
            <a:r>
              <a:rPr lang="en-US" sz="2400">
                <a:latin typeface="Times New Roman"/>
                <a:ea typeface="Calibri Light"/>
                <a:cs typeface="Calibri Light"/>
              </a:rPr>
              <a:t>Environment – Style Inspiration</a:t>
            </a:r>
          </a:p>
        </p:txBody>
      </p:sp>
      <p:pic>
        <p:nvPicPr>
          <p:cNvPr id="3" name="Picture 2" descr="A collage of images of a building&#10;&#10;Description automatically generated">
            <a:extLst>
              <a:ext uri="{FF2B5EF4-FFF2-40B4-BE49-F238E27FC236}">
                <a16:creationId xmlns:a16="http://schemas.microsoft.com/office/drawing/2014/main" id="{6CF4AE0F-CD0F-4D85-EBE8-05DEA238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" y="2218426"/>
            <a:ext cx="5943600" cy="44958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0F7A7D-429B-CC7F-D2EC-5F884C69952E}"/>
              </a:ext>
            </a:extLst>
          </p:cNvPr>
          <p:cNvSpPr txBox="1">
            <a:spLocks/>
          </p:cNvSpPr>
          <p:nvPr/>
        </p:nvSpPr>
        <p:spPr>
          <a:xfrm>
            <a:off x="85725" y="1115172"/>
            <a:ext cx="5591175" cy="1100512"/>
          </a:xfrm>
          <a:prstGeom prst="rect">
            <a:avLst/>
          </a:prstGeom>
          <a:noFill/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Times New Roman"/>
                <a:ea typeface="Calibri" panose="020F0502020204030204"/>
                <a:cs typeface="Calibri" panose="020F0502020204030204"/>
              </a:rPr>
              <a:t>Half Life</a:t>
            </a:r>
            <a:endParaRPr lang="en-US"/>
          </a:p>
        </p:txBody>
      </p:sp>
      <p:pic>
        <p:nvPicPr>
          <p:cNvPr id="6" name="Picture 5" descr="A collage of images of a building&#10;&#10;Description automatically generated">
            <a:extLst>
              <a:ext uri="{FF2B5EF4-FFF2-40B4-BE49-F238E27FC236}">
                <a16:creationId xmlns:a16="http://schemas.microsoft.com/office/drawing/2014/main" id="{7C765621-5B87-4978-4483-32F9A24A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-33337"/>
            <a:ext cx="6334125" cy="48672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49254B-45E4-B774-A4F2-80657C0995F8}"/>
              </a:ext>
            </a:extLst>
          </p:cNvPr>
          <p:cNvSpPr txBox="1">
            <a:spLocks/>
          </p:cNvSpPr>
          <p:nvPr/>
        </p:nvSpPr>
        <p:spPr>
          <a:xfrm>
            <a:off x="6048375" y="4835525"/>
            <a:ext cx="6000750" cy="1865313"/>
          </a:xfrm>
          <a:prstGeom prst="rect">
            <a:avLst/>
          </a:prstGeom>
          <a:noFill/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Times New Roman"/>
                <a:ea typeface="Calibri" panose="020F0502020204030204"/>
                <a:cs typeface="Calibri" panose="020F0502020204030204"/>
              </a:rPr>
              <a:t>Research Images for an Abandoned Facility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60CB32-B982-EE22-4E78-353EDDCB4309}"/>
              </a:ext>
            </a:extLst>
          </p:cNvPr>
          <p:cNvSpPr txBox="1">
            <a:spLocks/>
          </p:cNvSpPr>
          <p:nvPr/>
        </p:nvSpPr>
        <p:spPr>
          <a:xfrm>
            <a:off x="-5751" y="313727"/>
            <a:ext cx="6739027" cy="4850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latin typeface="Times New Roman"/>
                <a:ea typeface="Calibri Light"/>
                <a:cs typeface="Calibri Light"/>
              </a:rPr>
              <a:t>Inside Facility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3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542BC-F51F-2166-2F88-0DF22D0F7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BAB5EE9-F1F2-EA78-9D0E-B21B4009EA45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24650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Times New Roman"/>
                <a:ea typeface="Calibri Light"/>
                <a:cs typeface="Calibri Light"/>
              </a:rPr>
              <a:t>Environment – Basic Assets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B89263-2C96-37F7-E069-E4D34E2C6094}"/>
              </a:ext>
            </a:extLst>
          </p:cNvPr>
          <p:cNvSpPr/>
          <p:nvPr/>
        </p:nvSpPr>
        <p:spPr>
          <a:xfrm>
            <a:off x="1495424" y="1057274"/>
            <a:ext cx="10629900" cy="5743575"/>
          </a:xfrm>
          <a:prstGeom prst="roundRect">
            <a:avLst/>
          </a:prstGeom>
          <a:solidFill>
            <a:srgbClr val="F9C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urple cabinet&#10;&#10;Description automatically generated">
            <a:extLst>
              <a:ext uri="{FF2B5EF4-FFF2-40B4-BE49-F238E27FC236}">
                <a16:creationId xmlns:a16="http://schemas.microsoft.com/office/drawing/2014/main" id="{D6A14336-22C9-8F21-8208-ECA539F2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238375"/>
            <a:ext cx="2533650" cy="2238375"/>
          </a:xfrm>
          <a:prstGeom prst="rect">
            <a:avLst/>
          </a:prstGeom>
        </p:spPr>
      </p:pic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C25E94E-6F0E-DFC1-5A1A-A4AA632F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2238375"/>
            <a:ext cx="2352675" cy="2238375"/>
          </a:xfrm>
          <a:prstGeom prst="rect">
            <a:avLst/>
          </a:prstGeom>
        </p:spPr>
      </p:pic>
      <p:pic>
        <p:nvPicPr>
          <p:cNvPr id="4" name="Picture 3" descr="A blue and purple shelves&#10;&#10;Description automatically generated">
            <a:extLst>
              <a:ext uri="{FF2B5EF4-FFF2-40B4-BE49-F238E27FC236}">
                <a16:creationId xmlns:a16="http://schemas.microsoft.com/office/drawing/2014/main" id="{95060996-979F-AF4C-ED52-EFF9B74E5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5" y="2238375"/>
            <a:ext cx="3238500" cy="2238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5F0DB-0812-C47C-63AA-63342AD28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" y="4524375"/>
            <a:ext cx="5648325" cy="2276475"/>
          </a:xfrm>
          <a:prstGeom prst="rect">
            <a:avLst/>
          </a:prstGeom>
        </p:spPr>
      </p:pic>
      <p:pic>
        <p:nvPicPr>
          <p:cNvPr id="7" name="Picture 6" descr="A blue and purple shelves&#10;&#10;Description automatically generated">
            <a:extLst>
              <a:ext uri="{FF2B5EF4-FFF2-40B4-BE49-F238E27FC236}">
                <a16:creationId xmlns:a16="http://schemas.microsoft.com/office/drawing/2014/main" id="{6765D08F-99F9-D9EE-72DC-086343686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150" y="4524375"/>
            <a:ext cx="3638550" cy="227647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53411D-C7A4-7AE3-6C40-CCD755B4069A}"/>
              </a:ext>
            </a:extLst>
          </p:cNvPr>
          <p:cNvSpPr txBox="1">
            <a:spLocks/>
          </p:cNvSpPr>
          <p:nvPr/>
        </p:nvSpPr>
        <p:spPr>
          <a:xfrm>
            <a:off x="9648825" y="3721100"/>
            <a:ext cx="2476500" cy="3074988"/>
          </a:xfrm>
          <a:prstGeom prst="rect">
            <a:avLst/>
          </a:prstGeom>
          <a:noFill/>
          <a:ln w="57150"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latin typeface="Times New Roman"/>
                <a:cs typeface="Calibri"/>
              </a:rPr>
              <a:t>Asset</a:t>
            </a:r>
          </a:p>
          <a:p>
            <a:pPr marL="285750" indent="-285750">
              <a:buFont typeface="Wingdings"/>
              <a:buChar char="Ø"/>
            </a:pPr>
            <a:r>
              <a:rPr lang="en-US" sz="2400">
                <a:latin typeface="Times New Roman"/>
                <a:cs typeface="Calibri"/>
              </a:rPr>
              <a:t>Low Drawers</a:t>
            </a:r>
          </a:p>
          <a:p>
            <a:pPr marL="285750" indent="-285750">
              <a:buFont typeface="Wingdings"/>
              <a:buChar char="Ø"/>
            </a:pPr>
            <a:r>
              <a:rPr lang="en-US" sz="2400">
                <a:latin typeface="Times New Roman"/>
                <a:cs typeface="Calibri"/>
              </a:rPr>
              <a:t>Double Cabinet</a:t>
            </a:r>
          </a:p>
          <a:p>
            <a:pPr marL="285750" indent="-285750">
              <a:buFont typeface="Wingdings"/>
              <a:buChar char="Ø"/>
            </a:pPr>
            <a:r>
              <a:rPr lang="en-US" sz="2400">
                <a:latin typeface="Times New Roman"/>
                <a:cs typeface="Calibri"/>
              </a:rPr>
              <a:t>Filing Cabinet</a:t>
            </a:r>
          </a:p>
          <a:p>
            <a:pPr marL="285750" indent="-285750">
              <a:buFont typeface="Wingdings"/>
              <a:buChar char="Ø"/>
            </a:pPr>
            <a:r>
              <a:rPr lang="en-US" sz="2400">
                <a:latin typeface="Times New Roman"/>
                <a:cs typeface="Calibri"/>
              </a:rPr>
              <a:t>Pallet</a:t>
            </a:r>
          </a:p>
          <a:p>
            <a:pPr marL="285750" indent="-285750">
              <a:buFont typeface="Wingdings"/>
              <a:buChar char="Ø"/>
            </a:pPr>
            <a:r>
              <a:rPr lang="en-US" sz="2400">
                <a:latin typeface="Times New Roman"/>
                <a:cs typeface="Calibri"/>
              </a:rPr>
              <a:t>Thick Metal Pallet</a:t>
            </a:r>
          </a:p>
          <a:p>
            <a:pPr marL="285750" indent="-285750">
              <a:buFont typeface="Wingdings"/>
              <a:buChar char="Ø"/>
            </a:pPr>
            <a:r>
              <a:rPr lang="en-US" sz="2400">
                <a:latin typeface="Times New Roman"/>
                <a:cs typeface="Calibri"/>
              </a:rPr>
              <a:t>Barrel </a:t>
            </a:r>
          </a:p>
          <a:p>
            <a:pPr marL="285750" indent="-285750">
              <a:buFont typeface="Wingdings"/>
              <a:buChar char="Ø"/>
            </a:pPr>
            <a:endParaRPr lang="en-US">
              <a:latin typeface="Times New Roman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>
              <a:latin typeface="Times New Roman"/>
              <a:cs typeface="Calibri"/>
            </a:endParaRPr>
          </a:p>
        </p:txBody>
      </p:sp>
      <p:pic>
        <p:nvPicPr>
          <p:cNvPr id="9" name="Picture 8" descr="A 3d model of a building&#10;&#10;Description automatically generated">
            <a:extLst>
              <a:ext uri="{FF2B5EF4-FFF2-40B4-BE49-F238E27FC236}">
                <a16:creationId xmlns:a16="http://schemas.microsoft.com/office/drawing/2014/main" id="{BCCD56EF-2B58-FED9-313A-3497BB48E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038" y="652463"/>
            <a:ext cx="3829050" cy="3009900"/>
          </a:xfrm>
          <a:prstGeom prst="rect">
            <a:avLst/>
          </a:prstGeom>
        </p:spPr>
      </p:pic>
      <p:pic>
        <p:nvPicPr>
          <p:cNvPr id="10" name="Picture 9" descr="A computer generated diagram of a network&#10;&#10;Description automatically generated">
            <a:extLst>
              <a:ext uri="{FF2B5EF4-FFF2-40B4-BE49-F238E27FC236}">
                <a16:creationId xmlns:a16="http://schemas.microsoft.com/office/drawing/2014/main" id="{F4425238-ED35-D264-3A55-8AFD23178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0" y="52388"/>
            <a:ext cx="23336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9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4DF5FB6-1F99-CF5A-12E0-09E789319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5002" y="44450"/>
            <a:ext cx="3866820" cy="38179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686E28-D62E-E850-9591-07C1885DD530}"/>
              </a:ext>
            </a:extLst>
          </p:cNvPr>
          <p:cNvSpPr txBox="1">
            <a:spLocks/>
          </p:cNvSpPr>
          <p:nvPr/>
        </p:nvSpPr>
        <p:spPr>
          <a:xfrm>
            <a:off x="0" y="3175"/>
            <a:ext cx="6715125" cy="55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/>
                <a:ea typeface="Calibri Light"/>
                <a:cs typeface="Calibri Light"/>
              </a:rPr>
              <a:t>Generator Room Furniture</a:t>
            </a:r>
          </a:p>
        </p:txBody>
      </p:sp>
      <p:pic>
        <p:nvPicPr>
          <p:cNvPr id="4" name="Picture 3" descr="A blue box on a tile floor&#10;&#10;Description automatically generated">
            <a:extLst>
              <a:ext uri="{FF2B5EF4-FFF2-40B4-BE49-F238E27FC236}">
                <a16:creationId xmlns:a16="http://schemas.microsoft.com/office/drawing/2014/main" id="{388AE65C-F8EC-9C43-FA26-B21915B8B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3962400"/>
            <a:ext cx="4572000" cy="2847975"/>
          </a:xfrm>
          <a:prstGeom prst="rect">
            <a:avLst/>
          </a:prstGeom>
        </p:spPr>
      </p:pic>
      <p:pic>
        <p:nvPicPr>
          <p:cNvPr id="3" name="Picture 2" descr="A pink object with a wire mesh&#10;&#10;Description automatically generated">
            <a:extLst>
              <a:ext uri="{FF2B5EF4-FFF2-40B4-BE49-F238E27FC236}">
                <a16:creationId xmlns:a16="http://schemas.microsoft.com/office/drawing/2014/main" id="{A2A6E1A3-9189-B324-AFA3-B9D4D970C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" y="4105275"/>
            <a:ext cx="7010400" cy="2705100"/>
          </a:xfrm>
          <a:prstGeom prst="rect">
            <a:avLst/>
          </a:prstGeom>
        </p:spPr>
      </p:pic>
      <p:pic>
        <p:nvPicPr>
          <p:cNvPr id="6" name="Picture 5" descr="A pink machine with a blue box&#10;&#10;Description automatically generated">
            <a:extLst>
              <a:ext uri="{FF2B5EF4-FFF2-40B4-BE49-F238E27FC236}">
                <a16:creationId xmlns:a16="http://schemas.microsoft.com/office/drawing/2014/main" id="{1D2A44AC-6F71-7988-5849-F705A2725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8" y="423863"/>
            <a:ext cx="79438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77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Celestial</vt:lpstr>
      <vt:lpstr>Game Concept</vt:lpstr>
      <vt:lpstr>Existing media</vt:lpstr>
      <vt:lpstr>2D Concept Art &amp; Small Enemies</vt:lpstr>
      <vt:lpstr>Character &amp; Big Enemies</vt:lpstr>
      <vt:lpstr>Weapons, Items, Mob Drops</vt:lpstr>
      <vt:lpstr>Environment – Style Inspiration</vt:lpstr>
      <vt:lpstr>Environment – Style Inspiration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Characters</vt:lpstr>
      <vt:lpstr>In game Mockup</vt:lpstr>
      <vt:lpstr>Opening Cutscene Concept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LOUISE JAMIESON</cp:lastModifiedBy>
  <cp:revision>22</cp:revision>
  <dcterms:created xsi:type="dcterms:W3CDTF">2024-01-23T10:21:22Z</dcterms:created>
  <dcterms:modified xsi:type="dcterms:W3CDTF">2024-02-13T11:32:06Z</dcterms:modified>
</cp:coreProperties>
</file>